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65" r:id="rId8"/>
    <p:sldId id="371" r:id="rId9"/>
    <p:sldId id="360" r:id="rId10"/>
    <p:sldId id="372" r:id="rId11"/>
    <p:sldId id="367" r:id="rId12"/>
    <p:sldId id="373" r:id="rId13"/>
    <p:sldId id="368" r:id="rId14"/>
    <p:sldId id="374" r:id="rId15"/>
    <p:sldId id="369" r:id="rId16"/>
    <p:sldId id="375" r:id="rId17"/>
    <p:sldId id="314" r:id="rId18"/>
    <p:sldId id="412" r:id="rId19"/>
    <p:sldId id="413" r:id="rId20"/>
    <p:sldId id="355" r:id="rId21"/>
    <p:sldId id="376" r:id="rId22"/>
    <p:sldId id="370" r:id="rId23"/>
    <p:sldId id="377" r:id="rId24"/>
    <p:sldId id="3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8F362-1460-4237-B2B1-B89C99427594}" v="2" dt="2019-05-08T16:48:55.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9F88F362-1460-4237-B2B1-B89C99427594}"/>
    <pc:docChg chg="addSld modSld">
      <pc:chgData name="Davina Szilvasy" userId="59fb472d-eed4-4f11-9686-c2c8db02a2cd" providerId="ADAL" clId="{9F88F362-1460-4237-B2B1-B89C99427594}" dt="2019-05-08T16:57:58.721" v="6" actId="20577"/>
      <pc:docMkLst>
        <pc:docMk/>
      </pc:docMkLst>
      <pc:sldChg chg="modSp">
        <pc:chgData name="Davina Szilvasy" userId="59fb472d-eed4-4f11-9686-c2c8db02a2cd" providerId="ADAL" clId="{9F88F362-1460-4237-B2B1-B89C99427594}" dt="2019-05-08T16:57:58.721" v="6" actId="20577"/>
        <pc:sldMkLst>
          <pc:docMk/>
          <pc:sldMk cId="694101715" sldId="368"/>
        </pc:sldMkLst>
        <pc:spChg chg="mod">
          <ac:chgData name="Davina Szilvasy" userId="59fb472d-eed4-4f11-9686-c2c8db02a2cd" providerId="ADAL" clId="{9F88F362-1460-4237-B2B1-B89C99427594}" dt="2019-05-08T16:57:58.721" v="6" actId="20577"/>
          <ac:spMkLst>
            <pc:docMk/>
            <pc:sldMk cId="694101715" sldId="368"/>
            <ac:spMk id="19" creationId="{5252A847-DE45-4FA3-A1F8-EEBEB845FF8E}"/>
          </ac:spMkLst>
        </pc:spChg>
      </pc:sldChg>
      <pc:sldChg chg="modSp">
        <pc:chgData name="Davina Szilvasy" userId="59fb472d-eed4-4f11-9686-c2c8db02a2cd" providerId="ADAL" clId="{9F88F362-1460-4237-B2B1-B89C99427594}" dt="2019-05-08T16:57:55.397" v="5" actId="20577"/>
        <pc:sldMkLst>
          <pc:docMk/>
          <pc:sldMk cId="2437335768" sldId="374"/>
        </pc:sldMkLst>
        <pc:spChg chg="mod">
          <ac:chgData name="Davina Szilvasy" userId="59fb472d-eed4-4f11-9686-c2c8db02a2cd" providerId="ADAL" clId="{9F88F362-1460-4237-B2B1-B89C99427594}" dt="2019-05-08T16:57:55.397" v="5" actId="20577"/>
          <ac:spMkLst>
            <pc:docMk/>
            <pc:sldMk cId="2437335768" sldId="374"/>
            <ac:spMk id="19" creationId="{5252A847-DE45-4FA3-A1F8-EEBEB845FF8E}"/>
          </ac:spMkLst>
        </pc:spChg>
      </pc:sldChg>
      <pc:sldChg chg="addSp modSp add">
        <pc:chgData name="Davina Szilvasy" userId="59fb472d-eed4-4f11-9686-c2c8db02a2cd" providerId="ADAL" clId="{9F88F362-1460-4237-B2B1-B89C99427594}" dt="2019-05-08T16:49:11.844" v="4" actId="171"/>
        <pc:sldMkLst>
          <pc:docMk/>
          <pc:sldMk cId="3844832371" sldId="411"/>
        </pc:sldMkLst>
        <pc:picChg chg="add ord">
          <ac:chgData name="Davina Szilvasy" userId="59fb472d-eed4-4f11-9686-c2c8db02a2cd" providerId="ADAL" clId="{9F88F362-1460-4237-B2B1-B89C99427594}" dt="2019-05-08T16:49:11.844" v="4" actId="171"/>
          <ac:picMkLst>
            <pc:docMk/>
            <pc:sldMk cId="3844832371" sldId="411"/>
            <ac:picMk id="7" creationId="{08385D92-0652-44FE-89A2-9ED9688C4D7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51804111373503"/>
          <c:y val="0"/>
          <c:w val="0.68485869922266296"/>
          <c:h val="1"/>
        </c:manualLayout>
      </c:layout>
      <c:pieChart>
        <c:varyColors val="1"/>
        <c:ser>
          <c:idx val="0"/>
          <c:order val="0"/>
          <c:tx>
            <c:strRef>
              <c:f>Sheet1!$B$1</c:f>
              <c:strCache>
                <c:ptCount val="1"/>
                <c:pt idx="0">
                  <c:v>Favourite animal</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46A-45E7-AD6A-78B7AF272E0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46A-45E7-AD6A-78B7AF272E0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46A-45E7-AD6A-78B7AF272E09}"/>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646A-45E7-AD6A-78B7AF272E09}"/>
              </c:ext>
            </c:extLst>
          </c:dPt>
          <c:cat>
            <c:strRef>
              <c:f>Sheet1!$A$2:$A$5</c:f>
              <c:strCache>
                <c:ptCount val="4"/>
                <c:pt idx="0">
                  <c:v>Lions</c:v>
                </c:pt>
                <c:pt idx="1">
                  <c:v>Horses</c:v>
                </c:pt>
                <c:pt idx="2">
                  <c:v>Dolphins</c:v>
                </c:pt>
                <c:pt idx="3">
                  <c:v>Owls</c:v>
                </c:pt>
              </c:strCache>
            </c:strRef>
          </c:cat>
          <c:val>
            <c:numRef>
              <c:f>Sheet1!$B$2:$B$5</c:f>
              <c:numCache>
                <c:formatCode>General</c:formatCode>
                <c:ptCount val="4"/>
                <c:pt idx="0">
                  <c:v>4</c:v>
                </c:pt>
                <c:pt idx="1">
                  <c:v>2</c:v>
                </c:pt>
                <c:pt idx="2">
                  <c:v>1</c:v>
                </c:pt>
                <c:pt idx="3">
                  <c:v>1</c:v>
                </c:pt>
              </c:numCache>
            </c:numRef>
          </c:val>
          <c:extLst>
            <c:ext xmlns:c16="http://schemas.microsoft.com/office/drawing/2014/chart" uri="{C3380CC4-5D6E-409C-BE32-E72D297353CC}">
              <c16:uniqueId val="{00000008-646A-45E7-AD6A-78B7AF272E09}"/>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10870795413152046"/>
          <c:y val="0.20134655720132708"/>
          <c:w val="0.23128655499135631"/>
          <c:h val="0.5737546524932912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BC-4204-93BA-0607C67A88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BC-4204-93BA-0607C67A88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BC-4204-93BA-0607C67A88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BC-4204-93BA-0607C67A8876}"/>
              </c:ext>
            </c:extLst>
          </c:dPt>
          <c:cat>
            <c:strRef>
              <c:f>Sheet1!$A$2:$A$5</c:f>
              <c:strCache>
                <c:ptCount val="4"/>
                <c:pt idx="0">
                  <c:v>Sweets</c:v>
                </c:pt>
                <c:pt idx="1">
                  <c:v>Crisps</c:v>
                </c:pt>
                <c:pt idx="2">
                  <c:v>Popcorn</c:v>
                </c:pt>
                <c:pt idx="3">
                  <c:v>Fruit</c:v>
                </c:pt>
              </c:strCache>
            </c:strRef>
          </c:cat>
          <c:val>
            <c:numRef>
              <c:f>Sheet1!$B$2:$B$5</c:f>
              <c:numCache>
                <c:formatCode>General</c:formatCode>
                <c:ptCount val="4"/>
                <c:pt idx="0">
                  <c:v>4</c:v>
                </c:pt>
                <c:pt idx="1">
                  <c:v>4</c:v>
                </c:pt>
                <c:pt idx="2">
                  <c:v>2</c:v>
                </c:pt>
                <c:pt idx="3">
                  <c:v>2</c:v>
                </c:pt>
              </c:numCache>
            </c:numRef>
          </c:val>
          <c:extLst>
            <c:ext xmlns:c16="http://schemas.microsoft.com/office/drawing/2014/chart" uri="{C3380CC4-5D6E-409C-BE32-E72D297353CC}">
              <c16:uniqueId val="{00000008-52BC-4204-93BA-0607C67A887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37128828388659"/>
          <c:y val="0.20432044281336267"/>
          <c:w val="0.38084863606397429"/>
          <c:h val="0.6092371971107892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BC-4204-93BA-0607C67A88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BC-4204-93BA-0607C67A88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BC-4204-93BA-0607C67A88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BC-4204-93BA-0607C67A8876}"/>
              </c:ext>
            </c:extLst>
          </c:dPt>
          <c:cat>
            <c:strRef>
              <c:f>Sheet1!$A$2:$A$5</c:f>
              <c:strCache>
                <c:ptCount val="4"/>
                <c:pt idx="0">
                  <c:v>Sweets</c:v>
                </c:pt>
                <c:pt idx="1">
                  <c:v>Crisps</c:v>
                </c:pt>
                <c:pt idx="2">
                  <c:v>Popcorn</c:v>
                </c:pt>
                <c:pt idx="3">
                  <c:v>Fruit</c:v>
                </c:pt>
              </c:strCache>
            </c:strRef>
          </c:cat>
          <c:val>
            <c:numRef>
              <c:f>Sheet1!$B$2:$B$5</c:f>
              <c:numCache>
                <c:formatCode>General</c:formatCode>
                <c:ptCount val="4"/>
                <c:pt idx="0">
                  <c:v>4</c:v>
                </c:pt>
                <c:pt idx="1">
                  <c:v>4</c:v>
                </c:pt>
                <c:pt idx="2">
                  <c:v>2</c:v>
                </c:pt>
                <c:pt idx="3">
                  <c:v>2</c:v>
                </c:pt>
              </c:numCache>
            </c:numRef>
          </c:val>
          <c:extLst>
            <c:ext xmlns:c16="http://schemas.microsoft.com/office/drawing/2014/chart" uri="{C3380CC4-5D6E-409C-BE32-E72D297353CC}">
              <c16:uniqueId val="{00000008-52BC-4204-93BA-0607C67A887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37128828388659"/>
          <c:y val="0.20432044281336267"/>
          <c:w val="0.38084863606397429"/>
          <c:h val="0.6092371971107892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9691080583406"/>
          <c:y val="0.11777628886928462"/>
          <c:w val="0.49921493162987607"/>
          <c:h val="0.79899517718781821"/>
        </c:manualLayout>
      </c:layout>
      <c:pieChart>
        <c:varyColors val="1"/>
        <c:ser>
          <c:idx val="0"/>
          <c:order val="0"/>
          <c:tx>
            <c:strRef>
              <c:f>Sheet1!$B$1</c:f>
              <c:strCache>
                <c:ptCount val="1"/>
                <c:pt idx="0">
                  <c:v>Sales</c:v>
                </c:pt>
              </c:strCache>
            </c:strRef>
          </c:tx>
          <c:explosion val="2"/>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9B8-47DC-B27B-BFB3DCCA4FB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9B8-47DC-B27B-BFB3DCCA4FBB}"/>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9B8-47DC-B27B-BFB3DCCA4FBB}"/>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79B8-47DC-B27B-BFB3DCCA4FBB}"/>
              </c:ext>
            </c:extLst>
          </c:dPt>
          <c:dLbls>
            <c:dLbl>
              <c:idx val="0"/>
              <c:layout>
                <c:manualLayout>
                  <c:x val="-8.1780225661311684E-2"/>
                  <c:y val="0.1829170328864703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B8-47DC-B27B-BFB3DCCA4FBB}"/>
                </c:ext>
              </c:extLst>
            </c:dLbl>
            <c:dLbl>
              <c:idx val="1"/>
              <c:layout>
                <c:manualLayout>
                  <c:x val="-0.11539356036751384"/>
                  <c:y val="-8.61188480853607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B8-47DC-B27B-BFB3DCCA4FBB}"/>
                </c:ext>
              </c:extLst>
            </c:dLbl>
            <c:dLbl>
              <c:idx val="2"/>
              <c:layout>
                <c:manualLayout>
                  <c:x val="8.7767320295869186E-2"/>
                  <c:y val="-0.237626531152417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B8-47DC-B27B-BFB3DCCA4FBB}"/>
                </c:ext>
              </c:extLst>
            </c:dLbl>
            <c:dLbl>
              <c:idx val="3"/>
              <c:layout>
                <c:manualLayout>
                  <c:x val="9.9132997459394606E-2"/>
                  <c:y val="0.2105553728423635"/>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7.1702660571767912E-2"/>
                      <c:h val="0.11901701572140472"/>
                    </c:manualLayout>
                  </c15:layout>
                </c:ext>
                <c:ext xmlns:c16="http://schemas.microsoft.com/office/drawing/2014/chart" uri="{C3380CC4-5D6E-409C-BE32-E72D297353CC}">
                  <c16:uniqueId val="{00000007-79B8-47DC-B27B-BFB3DCCA4FB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Bike</c:v>
                </c:pt>
                <c:pt idx="1">
                  <c:v>Car</c:v>
                </c:pt>
                <c:pt idx="2">
                  <c:v>Walking</c:v>
                </c:pt>
                <c:pt idx="3">
                  <c:v>Scooter</c:v>
                </c:pt>
              </c:strCache>
            </c:strRef>
          </c:cat>
          <c:val>
            <c:numRef>
              <c:f>Sheet1!$B$2:$B$5</c:f>
              <c:numCache>
                <c:formatCode>General</c:formatCode>
                <c:ptCount val="4"/>
                <c:pt idx="0">
                  <c:v>90</c:v>
                </c:pt>
                <c:pt idx="1">
                  <c:v>90</c:v>
                </c:pt>
                <c:pt idx="2">
                  <c:v>180</c:v>
                </c:pt>
                <c:pt idx="3">
                  <c:v>90</c:v>
                </c:pt>
              </c:numCache>
            </c:numRef>
          </c:val>
          <c:extLst>
            <c:ext xmlns:c16="http://schemas.microsoft.com/office/drawing/2014/chart" uri="{C3380CC4-5D6E-409C-BE32-E72D297353CC}">
              <c16:uniqueId val="{00000008-79B8-47DC-B27B-BFB3DCCA4FBB}"/>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746202829366025"/>
          <c:y val="0.15366549785844139"/>
          <c:w val="0.25147076896596798"/>
          <c:h val="0.7102793920848183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9691080583406"/>
          <c:y val="0.11777628886928462"/>
          <c:w val="0.49921493162987607"/>
          <c:h val="0.79899517718781821"/>
        </c:manualLayout>
      </c:layout>
      <c:pieChart>
        <c:varyColors val="1"/>
        <c:ser>
          <c:idx val="0"/>
          <c:order val="0"/>
          <c:tx>
            <c:strRef>
              <c:f>Sheet1!$B$1</c:f>
              <c:strCache>
                <c:ptCount val="1"/>
                <c:pt idx="0">
                  <c:v>Sales</c:v>
                </c:pt>
              </c:strCache>
            </c:strRef>
          </c:tx>
          <c:explosion val="2"/>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FA8-47CC-B353-9D7CCA6D882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FA8-47CC-B353-9D7CCA6D882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FA8-47CC-B353-9D7CCA6D882F}"/>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5FA8-47CC-B353-9D7CCA6D882F}"/>
              </c:ext>
            </c:extLst>
          </c:dPt>
          <c:dLbls>
            <c:dLbl>
              <c:idx val="0"/>
              <c:layout>
                <c:manualLayout>
                  <c:x val="-8.1780225661311684E-2"/>
                  <c:y val="0.1829170328864703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A8-47CC-B353-9D7CCA6D882F}"/>
                </c:ext>
              </c:extLst>
            </c:dLbl>
            <c:dLbl>
              <c:idx val="1"/>
              <c:layout>
                <c:manualLayout>
                  <c:x val="-0.11539356036751384"/>
                  <c:y val="-8.61188480853607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A8-47CC-B353-9D7CCA6D882F}"/>
                </c:ext>
              </c:extLst>
            </c:dLbl>
            <c:dLbl>
              <c:idx val="2"/>
              <c:layout>
                <c:manualLayout>
                  <c:x val="8.7767320295869186E-2"/>
                  <c:y val="-0.237626531152417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A8-47CC-B353-9D7CCA6D882F}"/>
                </c:ext>
              </c:extLst>
            </c:dLbl>
            <c:dLbl>
              <c:idx val="3"/>
              <c:layout>
                <c:manualLayout>
                  <c:x val="9.9132997459394606E-2"/>
                  <c:y val="0.2105553728423635"/>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7.1702660571767912E-2"/>
                      <c:h val="0.11901701572140472"/>
                    </c:manualLayout>
                  </c15:layout>
                </c:ext>
                <c:ext xmlns:c16="http://schemas.microsoft.com/office/drawing/2014/chart" uri="{C3380CC4-5D6E-409C-BE32-E72D297353CC}">
                  <c16:uniqueId val="{00000007-5FA8-47CC-B353-9D7CCA6D882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Bike</c:v>
                </c:pt>
                <c:pt idx="1">
                  <c:v>Car</c:v>
                </c:pt>
                <c:pt idx="2">
                  <c:v>Walking</c:v>
                </c:pt>
                <c:pt idx="3">
                  <c:v>Scooter</c:v>
                </c:pt>
              </c:strCache>
            </c:strRef>
          </c:cat>
          <c:val>
            <c:numRef>
              <c:f>Sheet1!$B$2:$B$5</c:f>
              <c:numCache>
                <c:formatCode>General</c:formatCode>
                <c:ptCount val="4"/>
                <c:pt idx="0">
                  <c:v>90</c:v>
                </c:pt>
                <c:pt idx="1">
                  <c:v>90</c:v>
                </c:pt>
                <c:pt idx="2">
                  <c:v>180</c:v>
                </c:pt>
                <c:pt idx="3">
                  <c:v>90</c:v>
                </c:pt>
              </c:numCache>
            </c:numRef>
          </c:val>
          <c:extLst>
            <c:ext xmlns:c16="http://schemas.microsoft.com/office/drawing/2014/chart" uri="{C3380CC4-5D6E-409C-BE32-E72D297353CC}">
              <c16:uniqueId val="{00000008-5FA8-47CC-B353-9D7CCA6D882F}"/>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746202829366025"/>
          <c:y val="0.15366549785844139"/>
          <c:w val="0.25147076896596798"/>
          <c:h val="0.7102793920848183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9691080583406"/>
          <c:y val="0.11777628886928462"/>
          <c:w val="0.49921493162987607"/>
          <c:h val="0.79899517718781821"/>
        </c:manualLayout>
      </c:layout>
      <c:pieChart>
        <c:varyColors val="1"/>
        <c:ser>
          <c:idx val="0"/>
          <c:order val="0"/>
          <c:tx>
            <c:strRef>
              <c:f>Sheet1!$B$1</c:f>
              <c:strCache>
                <c:ptCount val="1"/>
                <c:pt idx="0">
                  <c:v>Sales</c:v>
                </c:pt>
              </c:strCache>
            </c:strRef>
          </c:tx>
          <c:explosion val="2"/>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FA8-47CC-B353-9D7CCA6D882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FA8-47CC-B353-9D7CCA6D882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FA8-47CC-B353-9D7CCA6D882F}"/>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5FA8-47CC-B353-9D7CCA6D882F}"/>
              </c:ext>
            </c:extLst>
          </c:dPt>
          <c:dLbls>
            <c:dLbl>
              <c:idx val="0"/>
              <c:layout>
                <c:manualLayout>
                  <c:x val="-8.1780225661311684E-2"/>
                  <c:y val="0.1829170328864703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A8-47CC-B353-9D7CCA6D882F}"/>
                </c:ext>
              </c:extLst>
            </c:dLbl>
            <c:dLbl>
              <c:idx val="1"/>
              <c:layout>
                <c:manualLayout>
                  <c:x val="-0.11539356036751384"/>
                  <c:y val="-8.61188480853607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A8-47CC-B353-9D7CCA6D882F}"/>
                </c:ext>
              </c:extLst>
            </c:dLbl>
            <c:dLbl>
              <c:idx val="2"/>
              <c:layout>
                <c:manualLayout>
                  <c:x val="8.7767320295869186E-2"/>
                  <c:y val="-0.237626531152417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A8-47CC-B353-9D7CCA6D882F}"/>
                </c:ext>
              </c:extLst>
            </c:dLbl>
            <c:dLbl>
              <c:idx val="3"/>
              <c:layout>
                <c:manualLayout>
                  <c:x val="9.9132997459394606E-2"/>
                  <c:y val="0.2105553728423635"/>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7.1702660571767912E-2"/>
                      <c:h val="0.11901701572140472"/>
                    </c:manualLayout>
                  </c15:layout>
                </c:ext>
                <c:ext xmlns:c16="http://schemas.microsoft.com/office/drawing/2014/chart" uri="{C3380CC4-5D6E-409C-BE32-E72D297353CC}">
                  <c16:uniqueId val="{00000007-5FA8-47CC-B353-9D7CCA6D882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Bike</c:v>
                </c:pt>
                <c:pt idx="1">
                  <c:v>Car</c:v>
                </c:pt>
                <c:pt idx="2">
                  <c:v>Walking</c:v>
                </c:pt>
                <c:pt idx="3">
                  <c:v>Scooter</c:v>
                </c:pt>
              </c:strCache>
            </c:strRef>
          </c:cat>
          <c:val>
            <c:numRef>
              <c:f>Sheet1!$B$2:$B$5</c:f>
              <c:numCache>
                <c:formatCode>General</c:formatCode>
                <c:ptCount val="4"/>
                <c:pt idx="0">
                  <c:v>90</c:v>
                </c:pt>
                <c:pt idx="1">
                  <c:v>90</c:v>
                </c:pt>
                <c:pt idx="2">
                  <c:v>180</c:v>
                </c:pt>
                <c:pt idx="3">
                  <c:v>90</c:v>
                </c:pt>
              </c:numCache>
            </c:numRef>
          </c:val>
          <c:extLst>
            <c:ext xmlns:c16="http://schemas.microsoft.com/office/drawing/2014/chart" uri="{C3380CC4-5D6E-409C-BE32-E72D297353CC}">
              <c16:uniqueId val="{00000008-5FA8-47CC-B353-9D7CCA6D882F}"/>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746202829366025"/>
          <c:y val="0.15366549785844139"/>
          <c:w val="0.25147076896596798"/>
          <c:h val="0.7102793920848183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51804111373503"/>
          <c:y val="0"/>
          <c:w val="0.68485869922266296"/>
          <c:h val="1"/>
        </c:manualLayout>
      </c:layout>
      <c:pieChart>
        <c:varyColors val="1"/>
        <c:ser>
          <c:idx val="0"/>
          <c:order val="0"/>
          <c:tx>
            <c:strRef>
              <c:f>Sheet1!$B$1</c:f>
              <c:strCache>
                <c:ptCount val="1"/>
                <c:pt idx="0">
                  <c:v>Favourite animal</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46A-45E7-AD6A-78B7AF272E0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46A-45E7-AD6A-78B7AF272E0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46A-45E7-AD6A-78B7AF272E09}"/>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646A-45E7-AD6A-78B7AF272E09}"/>
              </c:ext>
            </c:extLst>
          </c:dPt>
          <c:cat>
            <c:strRef>
              <c:f>Sheet1!$A$2:$A$5</c:f>
              <c:strCache>
                <c:ptCount val="4"/>
                <c:pt idx="0">
                  <c:v>Lions</c:v>
                </c:pt>
                <c:pt idx="1">
                  <c:v>Horses</c:v>
                </c:pt>
                <c:pt idx="2">
                  <c:v>Dolphins</c:v>
                </c:pt>
                <c:pt idx="3">
                  <c:v>Owls</c:v>
                </c:pt>
              </c:strCache>
            </c:strRef>
          </c:cat>
          <c:val>
            <c:numRef>
              <c:f>Sheet1!$B$2:$B$5</c:f>
              <c:numCache>
                <c:formatCode>General</c:formatCode>
                <c:ptCount val="4"/>
                <c:pt idx="0">
                  <c:v>4</c:v>
                </c:pt>
                <c:pt idx="1">
                  <c:v>2</c:v>
                </c:pt>
                <c:pt idx="2">
                  <c:v>1</c:v>
                </c:pt>
                <c:pt idx="3">
                  <c:v>1</c:v>
                </c:pt>
              </c:numCache>
            </c:numRef>
          </c:val>
          <c:extLst>
            <c:ext xmlns:c16="http://schemas.microsoft.com/office/drawing/2014/chart" uri="{C3380CC4-5D6E-409C-BE32-E72D297353CC}">
              <c16:uniqueId val="{00000008-646A-45E7-AD6A-78B7AF272E09}"/>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10870795413152046"/>
          <c:y val="0.20134655720132708"/>
          <c:w val="0.23128655499135631"/>
          <c:h val="0.5737546524932912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76586234314059"/>
          <c:y val="0.14302982979074849"/>
          <c:w val="0.45905379127116502"/>
          <c:h val="0.80396929676374673"/>
        </c:manualLayout>
      </c:layout>
      <c:pieChart>
        <c:varyColors val="1"/>
        <c:ser>
          <c:idx val="0"/>
          <c:order val="0"/>
          <c:tx>
            <c:strRef>
              <c:f>Sheet1!$B$1</c:f>
              <c:strCache>
                <c:ptCount val="1"/>
                <c:pt idx="0">
                  <c:v>Favourite breakfast</c:v>
                </c:pt>
              </c:strCache>
            </c:strRef>
          </c:tx>
          <c:dPt>
            <c:idx val="0"/>
            <c:bubble3D val="0"/>
            <c:spPr>
              <a:solidFill>
                <a:srgbClr val="66CCFF"/>
              </a:solidFill>
              <a:ln w="19050">
                <a:solidFill>
                  <a:schemeClr val="lt1"/>
                </a:solidFill>
              </a:ln>
              <a:effectLst/>
            </c:spPr>
            <c:extLst>
              <c:ext xmlns:c16="http://schemas.microsoft.com/office/drawing/2014/chart" uri="{C3380CC4-5D6E-409C-BE32-E72D297353CC}">
                <c16:uniqueId val="{00000001-D15E-472F-9337-9E734B563E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5E-472F-9337-9E734B563EBA}"/>
              </c:ext>
            </c:extLst>
          </c:dPt>
          <c:dPt>
            <c:idx val="2"/>
            <c:bubble3D val="0"/>
            <c:spPr>
              <a:solidFill>
                <a:srgbClr val="BAEB07"/>
              </a:solidFill>
              <a:ln w="19050">
                <a:solidFill>
                  <a:schemeClr val="lt1"/>
                </a:solidFill>
              </a:ln>
              <a:effectLst/>
            </c:spPr>
            <c:extLst>
              <c:ext xmlns:c16="http://schemas.microsoft.com/office/drawing/2014/chart" uri="{C3380CC4-5D6E-409C-BE32-E72D297353CC}">
                <c16:uniqueId val="{00000005-D15E-472F-9337-9E734B563E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5E-472F-9337-9E734B563EBA}"/>
              </c:ext>
            </c:extLst>
          </c:dPt>
          <c:dLbls>
            <c:dLbl>
              <c:idx val="0"/>
              <c:delete val="1"/>
              <c:extLst>
                <c:ext xmlns:c15="http://schemas.microsoft.com/office/drawing/2012/chart" uri="{CE6537A1-D6FC-4f65-9D91-7224C49458BB}"/>
                <c:ext xmlns:c16="http://schemas.microsoft.com/office/drawing/2014/chart" uri="{C3380CC4-5D6E-409C-BE32-E72D297353CC}">
                  <c16:uniqueId val="{00000001-D15E-472F-9337-9E734B563EBA}"/>
                </c:ext>
              </c:extLst>
            </c:dLbl>
            <c:dLbl>
              <c:idx val="1"/>
              <c:layout>
                <c:manualLayout>
                  <c:x val="0.10437742998811905"/>
                  <c:y val="-0.22093090770759358"/>
                </c:manualLayout>
              </c:layout>
              <c:tx>
                <c:rich>
                  <a:bodyPr/>
                  <a:lstStyle/>
                  <a:p>
                    <a:r>
                      <a:rPr lang="en-US" dirty="0"/>
                      <a:t>180</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15E-472F-9337-9E734B563EBA}"/>
                </c:ext>
              </c:extLst>
            </c:dLbl>
            <c:dLbl>
              <c:idx val="2"/>
              <c:layout>
                <c:manualLayout>
                  <c:x val="5.9797922919093617E-2"/>
                  <c:y val="0.17543315639179405"/>
                </c:manualLayout>
              </c:layout>
              <c:tx>
                <c:rich>
                  <a:bodyPr/>
                  <a:lstStyle/>
                  <a:p>
                    <a:r>
                      <a:rPr lang="en-US" dirty="0"/>
                      <a:t>60</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15E-472F-9337-9E734B563EB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Toast</c:v>
                </c:pt>
                <c:pt idx="1">
                  <c:v>Fruit</c:v>
                </c:pt>
                <c:pt idx="2">
                  <c:v>Cereal</c:v>
                </c:pt>
              </c:strCache>
            </c:strRef>
          </c:cat>
          <c:val>
            <c:numRef>
              <c:f>Sheet1!$B$2:$B$5</c:f>
              <c:numCache>
                <c:formatCode>General</c:formatCode>
                <c:ptCount val="4"/>
                <c:pt idx="0">
                  <c:v>6</c:v>
                </c:pt>
                <c:pt idx="1">
                  <c:v>9</c:v>
                </c:pt>
                <c:pt idx="2">
                  <c:v>3</c:v>
                </c:pt>
              </c:numCache>
            </c:numRef>
          </c:val>
          <c:extLst>
            <c:ext xmlns:c16="http://schemas.microsoft.com/office/drawing/2014/chart" uri="{C3380CC4-5D6E-409C-BE32-E72D297353CC}">
              <c16:uniqueId val="{00000008-D15E-472F-9337-9E734B563EBA}"/>
            </c:ext>
          </c:extLst>
        </c:ser>
        <c:dLbls>
          <c:showLegendKey val="0"/>
          <c:showVal val="0"/>
          <c:showCatName val="0"/>
          <c:showSerName val="0"/>
          <c:showPercent val="0"/>
          <c:showBubbleSize val="0"/>
          <c:showLeaderLines val="1"/>
        </c:dLbls>
        <c:firstSliceAng val="0"/>
      </c:pieChart>
      <c:spPr>
        <a:noFill/>
        <a:ln>
          <a:noFill/>
        </a:ln>
        <a:effectLst/>
      </c:spPr>
    </c:plotArea>
    <c:legend>
      <c:legendPos val="l"/>
      <c:legendEntry>
        <c:idx val="3"/>
        <c:delete val="1"/>
      </c:legendEntry>
      <c:layout>
        <c:manualLayout>
          <c:xMode val="edge"/>
          <c:yMode val="edge"/>
          <c:x val="3.8567074096578502E-2"/>
          <c:y val="0.3067122660279753"/>
          <c:w val="0.17626284574093684"/>
          <c:h val="0.3484341799998498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76586234314059"/>
          <c:y val="0.14302982979074849"/>
          <c:w val="0.45905379127116502"/>
          <c:h val="0.80396929676374673"/>
        </c:manualLayout>
      </c:layout>
      <c:pieChart>
        <c:varyColors val="1"/>
        <c:ser>
          <c:idx val="0"/>
          <c:order val="0"/>
          <c:tx>
            <c:strRef>
              <c:f>Sheet1!$B$1</c:f>
              <c:strCache>
                <c:ptCount val="1"/>
                <c:pt idx="0">
                  <c:v>Favourite breakfast</c:v>
                </c:pt>
              </c:strCache>
            </c:strRef>
          </c:tx>
          <c:dPt>
            <c:idx val="0"/>
            <c:bubble3D val="0"/>
            <c:spPr>
              <a:solidFill>
                <a:srgbClr val="66CCFF"/>
              </a:solidFill>
              <a:ln w="19050">
                <a:solidFill>
                  <a:schemeClr val="lt1"/>
                </a:solidFill>
              </a:ln>
              <a:effectLst/>
            </c:spPr>
            <c:extLst>
              <c:ext xmlns:c16="http://schemas.microsoft.com/office/drawing/2014/chart" uri="{C3380CC4-5D6E-409C-BE32-E72D297353CC}">
                <c16:uniqueId val="{00000001-D15E-472F-9337-9E734B563E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5E-472F-9337-9E734B563EBA}"/>
              </c:ext>
            </c:extLst>
          </c:dPt>
          <c:dPt>
            <c:idx val="2"/>
            <c:bubble3D val="0"/>
            <c:spPr>
              <a:solidFill>
                <a:srgbClr val="BAEB07"/>
              </a:solidFill>
              <a:ln w="19050">
                <a:solidFill>
                  <a:schemeClr val="lt1"/>
                </a:solidFill>
              </a:ln>
              <a:effectLst/>
            </c:spPr>
            <c:extLst>
              <c:ext xmlns:c16="http://schemas.microsoft.com/office/drawing/2014/chart" uri="{C3380CC4-5D6E-409C-BE32-E72D297353CC}">
                <c16:uniqueId val="{00000005-D15E-472F-9337-9E734B563E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5E-472F-9337-9E734B563EBA}"/>
              </c:ext>
            </c:extLst>
          </c:dPt>
          <c:dLbls>
            <c:dLbl>
              <c:idx val="0"/>
              <c:delete val="1"/>
              <c:extLst>
                <c:ext xmlns:c15="http://schemas.microsoft.com/office/drawing/2012/chart" uri="{CE6537A1-D6FC-4f65-9D91-7224C49458BB}"/>
                <c:ext xmlns:c16="http://schemas.microsoft.com/office/drawing/2014/chart" uri="{C3380CC4-5D6E-409C-BE32-E72D297353CC}">
                  <c16:uniqueId val="{00000001-D15E-472F-9337-9E734B563EBA}"/>
                </c:ext>
              </c:extLst>
            </c:dLbl>
            <c:dLbl>
              <c:idx val="1"/>
              <c:layout>
                <c:manualLayout>
                  <c:x val="0.10437742998811905"/>
                  <c:y val="-0.22093090770759358"/>
                </c:manualLayout>
              </c:layout>
              <c:tx>
                <c:rich>
                  <a:bodyPr/>
                  <a:lstStyle/>
                  <a:p>
                    <a:r>
                      <a:rPr lang="en-US" dirty="0"/>
                      <a:t>180</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15E-472F-9337-9E734B563EBA}"/>
                </c:ext>
              </c:extLst>
            </c:dLbl>
            <c:dLbl>
              <c:idx val="2"/>
              <c:layout>
                <c:manualLayout>
                  <c:x val="5.9797922919093617E-2"/>
                  <c:y val="0.17543315639179405"/>
                </c:manualLayout>
              </c:layout>
              <c:tx>
                <c:rich>
                  <a:bodyPr/>
                  <a:lstStyle/>
                  <a:p>
                    <a:r>
                      <a:rPr lang="en-US" dirty="0"/>
                      <a:t>60</a:t>
                    </a: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15E-472F-9337-9E734B563EB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Toast</c:v>
                </c:pt>
                <c:pt idx="1">
                  <c:v>Fruit</c:v>
                </c:pt>
                <c:pt idx="2">
                  <c:v>Cereal</c:v>
                </c:pt>
              </c:strCache>
            </c:strRef>
          </c:cat>
          <c:val>
            <c:numRef>
              <c:f>Sheet1!$B$2:$B$5</c:f>
              <c:numCache>
                <c:formatCode>General</c:formatCode>
                <c:ptCount val="4"/>
                <c:pt idx="0">
                  <c:v>6</c:v>
                </c:pt>
                <c:pt idx="1">
                  <c:v>9</c:v>
                </c:pt>
                <c:pt idx="2">
                  <c:v>3</c:v>
                </c:pt>
              </c:numCache>
            </c:numRef>
          </c:val>
          <c:extLst>
            <c:ext xmlns:c16="http://schemas.microsoft.com/office/drawing/2014/chart" uri="{C3380CC4-5D6E-409C-BE32-E72D297353CC}">
              <c16:uniqueId val="{00000008-D15E-472F-9337-9E734B563EBA}"/>
            </c:ext>
          </c:extLst>
        </c:ser>
        <c:dLbls>
          <c:showLegendKey val="0"/>
          <c:showVal val="0"/>
          <c:showCatName val="0"/>
          <c:showSerName val="0"/>
          <c:showPercent val="0"/>
          <c:showBubbleSize val="0"/>
          <c:showLeaderLines val="1"/>
        </c:dLbls>
        <c:firstSliceAng val="0"/>
      </c:pieChart>
      <c:spPr>
        <a:noFill/>
        <a:ln>
          <a:noFill/>
        </a:ln>
        <a:effectLst/>
      </c:spPr>
    </c:plotArea>
    <c:legend>
      <c:legendPos val="l"/>
      <c:legendEntry>
        <c:idx val="3"/>
        <c:delete val="1"/>
      </c:legendEntry>
      <c:layout>
        <c:manualLayout>
          <c:xMode val="edge"/>
          <c:yMode val="edge"/>
          <c:x val="3.8567074096578502E-2"/>
          <c:y val="0.3067122660279753"/>
          <c:w val="0.17626284574093684"/>
          <c:h val="0.3484341799998498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7846674489985"/>
          <c:y val="3.1234435173937019E-2"/>
          <c:w val="0.53145723244898047"/>
          <c:h val="0.9687655648260628"/>
        </c:manualLayout>
      </c:layout>
      <c:pieChart>
        <c:varyColors val="1"/>
        <c:ser>
          <c:idx val="0"/>
          <c:order val="0"/>
          <c:tx>
            <c:strRef>
              <c:f>Sheet1!$B$1</c:f>
              <c:strCache>
                <c:ptCount val="1"/>
                <c:pt idx="0">
                  <c:v>Favourite animal</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FE0C-4796-87FF-C6DB2B825EC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E0C-4796-87FF-C6DB2B825EC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E0C-4796-87FF-C6DB2B825EC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FE0C-4796-87FF-C6DB2B825EC0}"/>
              </c:ext>
            </c:extLst>
          </c:dPt>
          <c:cat>
            <c:strRef>
              <c:f>Sheet1!$A$2:$A$5</c:f>
              <c:strCache>
                <c:ptCount val="4"/>
                <c:pt idx="0">
                  <c:v>Rugby</c:v>
                </c:pt>
                <c:pt idx="1">
                  <c:v>Swimming</c:v>
                </c:pt>
                <c:pt idx="2">
                  <c:v>Basketball</c:v>
                </c:pt>
                <c:pt idx="3">
                  <c:v>Football</c:v>
                </c:pt>
              </c:strCache>
            </c:strRef>
          </c:cat>
          <c:val>
            <c:numRef>
              <c:f>Sheet1!$B$2:$B$5</c:f>
              <c:numCache>
                <c:formatCode>General</c:formatCode>
                <c:ptCount val="4"/>
                <c:pt idx="0">
                  <c:v>100</c:v>
                </c:pt>
                <c:pt idx="1">
                  <c:v>100</c:v>
                </c:pt>
                <c:pt idx="2">
                  <c:v>100</c:v>
                </c:pt>
                <c:pt idx="3">
                  <c:v>200</c:v>
                </c:pt>
              </c:numCache>
            </c:numRef>
          </c:val>
          <c:extLst>
            <c:ext xmlns:c16="http://schemas.microsoft.com/office/drawing/2014/chart" uri="{C3380CC4-5D6E-409C-BE32-E72D297353CC}">
              <c16:uniqueId val="{00000008-FE0C-4796-87FF-C6DB2B825EC0}"/>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5.9352533955958547E-2"/>
          <c:y val="0.24823274444692436"/>
          <c:w val="0.29184684678369238"/>
          <c:h val="0.3953438843331453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7846674489985"/>
          <c:y val="3.1234435173937019E-2"/>
          <c:w val="0.53145723244898047"/>
          <c:h val="0.9687655648260628"/>
        </c:manualLayout>
      </c:layout>
      <c:pieChart>
        <c:varyColors val="1"/>
        <c:ser>
          <c:idx val="0"/>
          <c:order val="0"/>
          <c:tx>
            <c:strRef>
              <c:f>Sheet1!$B$1</c:f>
              <c:strCache>
                <c:ptCount val="1"/>
                <c:pt idx="0">
                  <c:v>Favourite animal</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8D16-42E9-80B1-1C8A71A5AC1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8D16-42E9-80B1-1C8A71A5AC1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D16-42E9-80B1-1C8A71A5AC11}"/>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DC4B-44BE-8E4E-7F9C020A5587}"/>
              </c:ext>
            </c:extLst>
          </c:dPt>
          <c:cat>
            <c:strRef>
              <c:f>Sheet1!$A$2:$A$5</c:f>
              <c:strCache>
                <c:ptCount val="4"/>
                <c:pt idx="0">
                  <c:v>Rugby</c:v>
                </c:pt>
                <c:pt idx="1">
                  <c:v>Swimming</c:v>
                </c:pt>
                <c:pt idx="2">
                  <c:v>Basketball</c:v>
                </c:pt>
                <c:pt idx="3">
                  <c:v>Football</c:v>
                </c:pt>
              </c:strCache>
            </c:strRef>
          </c:cat>
          <c:val>
            <c:numRef>
              <c:f>Sheet1!$B$2:$B$5</c:f>
              <c:numCache>
                <c:formatCode>General</c:formatCode>
                <c:ptCount val="4"/>
                <c:pt idx="0">
                  <c:v>100</c:v>
                </c:pt>
                <c:pt idx="1">
                  <c:v>100</c:v>
                </c:pt>
                <c:pt idx="2">
                  <c:v>100</c:v>
                </c:pt>
                <c:pt idx="3">
                  <c:v>200</c:v>
                </c:pt>
              </c:numCache>
            </c:numRef>
          </c:val>
          <c:extLst>
            <c:ext xmlns:c16="http://schemas.microsoft.com/office/drawing/2014/chart" uri="{C3380CC4-5D6E-409C-BE32-E72D297353CC}">
              <c16:uniqueId val="{00000006-8D16-42E9-80B1-1C8A71A5AC11}"/>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5.9352533955958547E-2"/>
          <c:y val="0.24823274444692436"/>
          <c:w val="0.29184684678369238"/>
          <c:h val="0.3953438843331453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24137206749859"/>
          <c:y val="4.5282855163569162E-2"/>
          <c:w val="0.50785911632565972"/>
          <c:h val="0.93353822127083841"/>
        </c:manualLayout>
      </c:layout>
      <c:pieChart>
        <c:varyColors val="1"/>
        <c:ser>
          <c:idx val="0"/>
          <c:order val="0"/>
          <c:tx>
            <c:strRef>
              <c:f>Sheet1!$B$1</c:f>
              <c:strCache>
                <c:ptCount val="1"/>
                <c:pt idx="0">
                  <c:v>Favourite breakfast</c:v>
                </c:pt>
              </c:strCache>
            </c:strRef>
          </c:tx>
          <c:dPt>
            <c:idx val="0"/>
            <c:bubble3D val="0"/>
            <c:spPr>
              <a:solidFill>
                <a:srgbClr val="89D8FF"/>
              </a:solidFill>
              <a:ln w="19050">
                <a:solidFill>
                  <a:schemeClr val="lt1"/>
                </a:solidFill>
              </a:ln>
              <a:effectLst/>
            </c:spPr>
            <c:extLst>
              <c:ext xmlns:c16="http://schemas.microsoft.com/office/drawing/2014/chart" uri="{C3380CC4-5D6E-409C-BE32-E72D297353CC}">
                <c16:uniqueId val="{00000001-DD0E-4F74-B73E-4F982E0521E0}"/>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DD0E-4F74-B73E-4F982E0521E0}"/>
              </c:ext>
            </c:extLst>
          </c:dPt>
          <c:dPt>
            <c:idx val="2"/>
            <c:bubble3D val="0"/>
            <c:spPr>
              <a:solidFill>
                <a:srgbClr val="BAEB07"/>
              </a:solidFill>
              <a:ln w="19050">
                <a:solidFill>
                  <a:schemeClr val="lt1"/>
                </a:solidFill>
              </a:ln>
              <a:effectLst/>
            </c:spPr>
            <c:extLst>
              <c:ext xmlns:c16="http://schemas.microsoft.com/office/drawing/2014/chart" uri="{C3380CC4-5D6E-409C-BE32-E72D297353CC}">
                <c16:uniqueId val="{00000005-DD0E-4F74-B73E-4F982E0521E0}"/>
              </c:ext>
            </c:extLst>
          </c:dPt>
          <c:dLbls>
            <c:delete val="1"/>
          </c:dLbls>
          <c:cat>
            <c:strRef>
              <c:f>Sheet1!$A$2:$A$4</c:f>
              <c:strCache>
                <c:ptCount val="3"/>
                <c:pt idx="0">
                  <c:v>Breakfast</c:v>
                </c:pt>
                <c:pt idx="1">
                  <c:v>Lunch</c:v>
                </c:pt>
                <c:pt idx="2">
                  <c:v>Dinner</c:v>
                </c:pt>
              </c:strCache>
            </c:strRef>
          </c:cat>
          <c:val>
            <c:numRef>
              <c:f>Sheet1!$B$2:$B$4</c:f>
              <c:numCache>
                <c:formatCode>General</c:formatCode>
                <c:ptCount val="3"/>
                <c:pt idx="0">
                  <c:v>15</c:v>
                </c:pt>
                <c:pt idx="1">
                  <c:v>3</c:v>
                </c:pt>
                <c:pt idx="2">
                  <c:v>6</c:v>
                </c:pt>
              </c:numCache>
            </c:numRef>
          </c:val>
          <c:extLst>
            <c:ext xmlns:c16="http://schemas.microsoft.com/office/drawing/2014/chart" uri="{C3380CC4-5D6E-409C-BE32-E72D297353CC}">
              <c16:uniqueId val="{00000006-DD0E-4F74-B73E-4F982E0521E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0.11661252203872512"/>
          <c:y val="0.30437192176660943"/>
          <c:w val="0.25722895182724476"/>
          <c:h val="0.3774822101325987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24137206749859"/>
          <c:y val="4.5282855163569162E-2"/>
          <c:w val="0.50785911632565972"/>
          <c:h val="0.93353822127083841"/>
        </c:manualLayout>
      </c:layout>
      <c:pieChart>
        <c:varyColors val="1"/>
        <c:ser>
          <c:idx val="0"/>
          <c:order val="0"/>
          <c:tx>
            <c:strRef>
              <c:f>Sheet1!$B$1</c:f>
              <c:strCache>
                <c:ptCount val="1"/>
                <c:pt idx="0">
                  <c:v>Favourite breakfast</c:v>
                </c:pt>
              </c:strCache>
            </c:strRef>
          </c:tx>
          <c:dPt>
            <c:idx val="0"/>
            <c:bubble3D val="0"/>
            <c:spPr>
              <a:solidFill>
                <a:srgbClr val="89D8FF"/>
              </a:solidFill>
              <a:ln w="19050">
                <a:solidFill>
                  <a:schemeClr val="lt1"/>
                </a:solidFill>
              </a:ln>
              <a:effectLst/>
            </c:spPr>
            <c:extLst>
              <c:ext xmlns:c16="http://schemas.microsoft.com/office/drawing/2014/chart" uri="{C3380CC4-5D6E-409C-BE32-E72D297353CC}">
                <c16:uniqueId val="{00000001-DD0E-4F74-B73E-4F982E0521E0}"/>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DD0E-4F74-B73E-4F982E0521E0}"/>
              </c:ext>
            </c:extLst>
          </c:dPt>
          <c:dPt>
            <c:idx val="2"/>
            <c:bubble3D val="0"/>
            <c:spPr>
              <a:solidFill>
                <a:srgbClr val="BAEB07"/>
              </a:solidFill>
              <a:ln w="19050">
                <a:solidFill>
                  <a:schemeClr val="lt1"/>
                </a:solidFill>
              </a:ln>
              <a:effectLst/>
            </c:spPr>
            <c:extLst>
              <c:ext xmlns:c16="http://schemas.microsoft.com/office/drawing/2014/chart" uri="{C3380CC4-5D6E-409C-BE32-E72D297353CC}">
                <c16:uniqueId val="{00000005-DD0E-4F74-B73E-4F982E0521E0}"/>
              </c:ext>
            </c:extLst>
          </c:dPt>
          <c:dLbls>
            <c:delete val="1"/>
          </c:dLbls>
          <c:cat>
            <c:strRef>
              <c:f>Sheet1!$A$2:$A$4</c:f>
              <c:strCache>
                <c:ptCount val="3"/>
                <c:pt idx="0">
                  <c:v>Breakfast</c:v>
                </c:pt>
                <c:pt idx="1">
                  <c:v>Lunch</c:v>
                </c:pt>
                <c:pt idx="2">
                  <c:v>Dinner</c:v>
                </c:pt>
              </c:strCache>
            </c:strRef>
          </c:cat>
          <c:val>
            <c:numRef>
              <c:f>Sheet1!$B$2:$B$4</c:f>
              <c:numCache>
                <c:formatCode>General</c:formatCode>
                <c:ptCount val="3"/>
                <c:pt idx="0">
                  <c:v>15</c:v>
                </c:pt>
                <c:pt idx="1">
                  <c:v>3</c:v>
                </c:pt>
                <c:pt idx="2">
                  <c:v>6</c:v>
                </c:pt>
              </c:numCache>
            </c:numRef>
          </c:val>
          <c:extLst>
            <c:ext xmlns:c16="http://schemas.microsoft.com/office/drawing/2014/chart" uri="{C3380CC4-5D6E-409C-BE32-E72D297353CC}">
              <c16:uniqueId val="{00000006-DD0E-4F74-B73E-4F982E0521E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0.11661252203872512"/>
          <c:y val="0.30437192176660943"/>
          <c:w val="0.25722895182724476"/>
          <c:h val="0.3774822101325987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BC-4204-93BA-0607C67A88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BC-4204-93BA-0607C67A88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BC-4204-93BA-0607C67A88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BC-4204-93BA-0607C67A8876}"/>
              </c:ext>
            </c:extLst>
          </c:dPt>
          <c:cat>
            <c:strRef>
              <c:f>Sheet1!$A$2:$A$5</c:f>
              <c:strCache>
                <c:ptCount val="4"/>
                <c:pt idx="0">
                  <c:v>Sweets</c:v>
                </c:pt>
                <c:pt idx="1">
                  <c:v>Crisps</c:v>
                </c:pt>
                <c:pt idx="2">
                  <c:v>Popcorn</c:v>
                </c:pt>
                <c:pt idx="3">
                  <c:v>Fruit</c:v>
                </c:pt>
              </c:strCache>
            </c:strRef>
          </c:cat>
          <c:val>
            <c:numRef>
              <c:f>Sheet1!$B$2:$B$5</c:f>
              <c:numCache>
                <c:formatCode>General</c:formatCode>
                <c:ptCount val="4"/>
                <c:pt idx="0">
                  <c:v>4</c:v>
                </c:pt>
                <c:pt idx="1">
                  <c:v>4</c:v>
                </c:pt>
                <c:pt idx="2">
                  <c:v>2</c:v>
                </c:pt>
                <c:pt idx="3">
                  <c:v>2</c:v>
                </c:pt>
              </c:numCache>
            </c:numRef>
          </c:val>
          <c:extLst>
            <c:ext xmlns:c16="http://schemas.microsoft.com/office/drawing/2014/chart" uri="{C3380CC4-5D6E-409C-BE32-E72D297353CC}">
              <c16:uniqueId val="{00000008-52BC-4204-93BA-0607C67A887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37128828388659"/>
          <c:y val="0.20432044281336267"/>
          <c:w val="0.38084863606397429"/>
          <c:h val="0.6092371971107892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11/06/2020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image" Target="../media/image4.jpeg"/><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image" Target="../media/image1.jpg"/><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slideLayout" Target="../slideLayouts/slideLayout1.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 Id="rId27"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tags" Target="../tags/tag82.xml"/><Relationship Id="rId39" Type="http://schemas.openxmlformats.org/officeDocument/2006/relationships/tags" Target="../tags/tag95.xml"/><Relationship Id="rId21" Type="http://schemas.openxmlformats.org/officeDocument/2006/relationships/tags" Target="../tags/tag77.xml"/><Relationship Id="rId34" Type="http://schemas.openxmlformats.org/officeDocument/2006/relationships/tags" Target="../tags/tag90.xml"/><Relationship Id="rId42" Type="http://schemas.openxmlformats.org/officeDocument/2006/relationships/tags" Target="../tags/tag98.xml"/><Relationship Id="rId47" Type="http://schemas.openxmlformats.org/officeDocument/2006/relationships/tags" Target="../tags/tag103.xml"/><Relationship Id="rId50" Type="http://schemas.openxmlformats.org/officeDocument/2006/relationships/tags" Target="../tags/tag106.xml"/><Relationship Id="rId55" Type="http://schemas.openxmlformats.org/officeDocument/2006/relationships/slideLayout" Target="../slideLayouts/slideLayout1.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33" Type="http://schemas.openxmlformats.org/officeDocument/2006/relationships/tags" Target="../tags/tag89.xml"/><Relationship Id="rId38" Type="http://schemas.openxmlformats.org/officeDocument/2006/relationships/tags" Target="../tags/tag94.xml"/><Relationship Id="rId46" Type="http://schemas.openxmlformats.org/officeDocument/2006/relationships/tags" Target="../tags/tag102.xml"/><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tags" Target="../tags/tag85.xml"/><Relationship Id="rId41" Type="http://schemas.openxmlformats.org/officeDocument/2006/relationships/tags" Target="../tags/tag97.xml"/><Relationship Id="rId54" Type="http://schemas.openxmlformats.org/officeDocument/2006/relationships/tags" Target="../tags/tag110.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tags" Target="../tags/tag80.xml"/><Relationship Id="rId32" Type="http://schemas.openxmlformats.org/officeDocument/2006/relationships/tags" Target="../tags/tag88.xml"/><Relationship Id="rId37" Type="http://schemas.openxmlformats.org/officeDocument/2006/relationships/tags" Target="../tags/tag93.xml"/><Relationship Id="rId40" Type="http://schemas.openxmlformats.org/officeDocument/2006/relationships/tags" Target="../tags/tag96.xml"/><Relationship Id="rId45" Type="http://schemas.openxmlformats.org/officeDocument/2006/relationships/tags" Target="../tags/tag101.xml"/><Relationship Id="rId53" Type="http://schemas.openxmlformats.org/officeDocument/2006/relationships/tags" Target="../tags/tag109.xml"/><Relationship Id="rId58" Type="http://schemas.openxmlformats.org/officeDocument/2006/relationships/chart" Target="../charts/chart7.xml"/><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tags" Target="../tags/tag84.xml"/><Relationship Id="rId36" Type="http://schemas.openxmlformats.org/officeDocument/2006/relationships/tags" Target="../tags/tag92.xml"/><Relationship Id="rId49" Type="http://schemas.openxmlformats.org/officeDocument/2006/relationships/tags" Target="../tags/tag105.xml"/><Relationship Id="rId57" Type="http://schemas.openxmlformats.org/officeDocument/2006/relationships/image" Target="../media/image4.jpeg"/><Relationship Id="rId10" Type="http://schemas.openxmlformats.org/officeDocument/2006/relationships/tags" Target="../tags/tag66.xml"/><Relationship Id="rId19" Type="http://schemas.openxmlformats.org/officeDocument/2006/relationships/tags" Target="../tags/tag75.xml"/><Relationship Id="rId31" Type="http://schemas.openxmlformats.org/officeDocument/2006/relationships/tags" Target="../tags/tag87.xml"/><Relationship Id="rId44" Type="http://schemas.openxmlformats.org/officeDocument/2006/relationships/tags" Target="../tags/tag100.xml"/><Relationship Id="rId52" Type="http://schemas.openxmlformats.org/officeDocument/2006/relationships/tags" Target="../tags/tag108.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tags" Target="../tags/tag83.xml"/><Relationship Id="rId30" Type="http://schemas.openxmlformats.org/officeDocument/2006/relationships/tags" Target="../tags/tag86.xml"/><Relationship Id="rId35" Type="http://schemas.openxmlformats.org/officeDocument/2006/relationships/tags" Target="../tags/tag91.xml"/><Relationship Id="rId43" Type="http://schemas.openxmlformats.org/officeDocument/2006/relationships/tags" Target="../tags/tag99.xml"/><Relationship Id="rId48" Type="http://schemas.openxmlformats.org/officeDocument/2006/relationships/tags" Target="../tags/tag104.xml"/><Relationship Id="rId56" Type="http://schemas.openxmlformats.org/officeDocument/2006/relationships/image" Target="../media/image1.jpg"/><Relationship Id="rId8" Type="http://schemas.openxmlformats.org/officeDocument/2006/relationships/tags" Target="../tags/tag64.xml"/><Relationship Id="rId51" Type="http://schemas.openxmlformats.org/officeDocument/2006/relationships/tags" Target="../tags/tag107.xml"/><Relationship Id="rId3" Type="http://schemas.openxmlformats.org/officeDocument/2006/relationships/tags" Target="../tags/tag5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s1"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classroomsecrets.co.uk/read-and-interpret-pie-charts-year-6-statistics-resource-pack" TargetMode="External"/><Relationship Id="rId4" Type="http://schemas.openxmlformats.org/officeDocument/2006/relationships/hyperlink" Target="https://classroomsecrets.co.uk/category/maths/year-6/summer-block-3-statistic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1.xml"/><Relationship Id="rId3" Type="http://schemas.openxmlformats.org/officeDocument/2006/relationships/tags" Target="../tags/tag3.xml"/><Relationship Id="rId21" Type="http://schemas.openxmlformats.org/officeDocument/2006/relationships/chart" Target="../charts/chart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1.jp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image" Target="../media/image1.jp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slideLayout" Target="../slideLayouts/slideLayout1.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chart" Target="../charts/chart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image" Target="../media/image4.jpe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385D92-0652-44FE-89A2-9ED9688C4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
            </a: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2388" b="34906"/>
          <a:stretch/>
        </p:blipFill>
        <p:spPr>
          <a:xfrm>
            <a:off x="793488" y="683581"/>
            <a:ext cx="7557025" cy="2281561"/>
          </a:xfrm>
          <a:prstGeom prst="rect">
            <a:avLst/>
          </a:prstGeom>
        </p:spPr>
      </p:pic>
    </p:spTree>
    <p:extLst>
      <p:ext uri="{BB962C8B-B14F-4D97-AF65-F5344CB8AC3E}">
        <p14:creationId xmlns:p14="http://schemas.microsoft.com/office/powerpoint/2010/main" val="384483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500 people took part in a survey about sport.</a:t>
            </a:r>
          </a:p>
          <a:p>
            <a:pPr lvl="0" algn="ctr"/>
            <a:r>
              <a:rPr lang="en-GB" sz="2000" b="1" dirty="0">
                <a:solidFill>
                  <a:schemeClr val="tx1"/>
                </a:solidFill>
                <a:latin typeface="Century Gothic" panose="020B0502020202020204" pitchFamily="34" charset="0"/>
              </a:rPr>
              <a:t>How many people does each segment represent?</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DC8414AE-EA72-4E0E-B3B2-00FF5131C930}"/>
              </a:ext>
            </a:extLst>
          </p:cNvPr>
          <p:cNvSpPr txBox="1"/>
          <p:nvPr/>
        </p:nvSpPr>
        <p:spPr>
          <a:xfrm>
            <a:off x="3674714" y="1863316"/>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Sport</a:t>
            </a:r>
          </a:p>
        </p:txBody>
      </p:sp>
      <p:graphicFrame>
        <p:nvGraphicFramePr>
          <p:cNvPr id="12" name="Chart 11">
            <a:extLst>
              <a:ext uri="{FF2B5EF4-FFF2-40B4-BE49-F238E27FC236}">
                <a16:creationId xmlns:a16="http://schemas.microsoft.com/office/drawing/2014/main" id="{CAEFDEF4-AEC0-4F7F-9EA1-2C5A3284044D}"/>
              </a:ext>
            </a:extLst>
          </p:cNvPr>
          <p:cNvGraphicFramePr/>
          <p:nvPr>
            <p:extLst>
              <p:ext uri="{D42A27DB-BD31-4B8C-83A1-F6EECF244321}">
                <p14:modId xmlns:p14="http://schemas.microsoft.com/office/powerpoint/2010/main" val="136760619"/>
              </p:ext>
            </p:extLst>
          </p:nvPr>
        </p:nvGraphicFramePr>
        <p:xfrm>
          <a:off x="1039329" y="2354482"/>
          <a:ext cx="6419271" cy="3521562"/>
        </p:xfrm>
        <a:graphic>
          <a:graphicData uri="http://schemas.openxmlformats.org/drawingml/2006/chart">
            <c:chart xmlns:c="http://schemas.openxmlformats.org/drawingml/2006/chart" xmlns:r="http://schemas.openxmlformats.org/officeDocument/2006/relationships" r:id="rId27"/>
          </a:graphicData>
        </a:graphic>
      </p:graphicFrame>
      <p:sp>
        <p:nvSpPr>
          <p:cNvPr id="2" name="SMARTInkShape-34"/>
          <p:cNvSpPr/>
          <p:nvPr>
            <p:custDataLst>
              <p:tags r:id="rId1"/>
            </p:custDataLst>
          </p:nvPr>
        </p:nvSpPr>
        <p:spPr>
          <a:xfrm>
            <a:off x="1602238" y="785574"/>
            <a:ext cx="844417" cy="586097"/>
          </a:xfrm>
          <a:custGeom>
            <a:avLst/>
            <a:gdLst/>
            <a:ahLst/>
            <a:cxnLst/>
            <a:rect l="0" t="0" r="0" b="0"/>
            <a:pathLst>
              <a:path w="844417" h="586097">
                <a:moveTo>
                  <a:pt x="639114" y="62746"/>
                </a:moveTo>
                <a:lnTo>
                  <a:pt x="639114" y="62746"/>
                </a:lnTo>
                <a:lnTo>
                  <a:pt x="599316" y="24933"/>
                </a:lnTo>
                <a:lnTo>
                  <a:pt x="578762" y="11875"/>
                </a:lnTo>
                <a:lnTo>
                  <a:pt x="540975" y="3686"/>
                </a:lnTo>
                <a:lnTo>
                  <a:pt x="498359" y="1260"/>
                </a:lnTo>
                <a:lnTo>
                  <a:pt x="466423" y="693"/>
                </a:lnTo>
                <a:lnTo>
                  <a:pt x="432386" y="2425"/>
                </a:lnTo>
                <a:lnTo>
                  <a:pt x="397414" y="9809"/>
                </a:lnTo>
                <a:lnTo>
                  <a:pt x="362028" y="17060"/>
                </a:lnTo>
                <a:lnTo>
                  <a:pt x="327449" y="22597"/>
                </a:lnTo>
                <a:lnTo>
                  <a:pt x="295544" y="25059"/>
                </a:lnTo>
                <a:lnTo>
                  <a:pt x="264827" y="31444"/>
                </a:lnTo>
                <a:lnTo>
                  <a:pt x="234639" y="41889"/>
                </a:lnTo>
                <a:lnTo>
                  <a:pt x="204686" y="56453"/>
                </a:lnTo>
                <a:lnTo>
                  <a:pt x="174837" y="72848"/>
                </a:lnTo>
                <a:lnTo>
                  <a:pt x="145034" y="91048"/>
                </a:lnTo>
                <a:lnTo>
                  <a:pt x="101357" y="124600"/>
                </a:lnTo>
                <a:lnTo>
                  <a:pt x="64823" y="165519"/>
                </a:lnTo>
                <a:lnTo>
                  <a:pt x="39557" y="209063"/>
                </a:lnTo>
                <a:lnTo>
                  <a:pt x="15644" y="253384"/>
                </a:lnTo>
                <a:lnTo>
                  <a:pt x="2386" y="297936"/>
                </a:lnTo>
                <a:lnTo>
                  <a:pt x="0" y="342555"/>
                </a:lnTo>
                <a:lnTo>
                  <a:pt x="10979" y="387195"/>
                </a:lnTo>
                <a:lnTo>
                  <a:pt x="28785" y="430849"/>
                </a:lnTo>
                <a:lnTo>
                  <a:pt x="59306" y="470352"/>
                </a:lnTo>
                <a:lnTo>
                  <a:pt x="100320" y="511051"/>
                </a:lnTo>
                <a:lnTo>
                  <a:pt x="132751" y="532860"/>
                </a:lnTo>
                <a:lnTo>
                  <a:pt x="167009" y="549829"/>
                </a:lnTo>
                <a:lnTo>
                  <a:pt x="203071" y="563985"/>
                </a:lnTo>
                <a:lnTo>
                  <a:pt x="242249" y="576891"/>
                </a:lnTo>
                <a:lnTo>
                  <a:pt x="277303" y="581127"/>
                </a:lnTo>
                <a:lnTo>
                  <a:pt x="322500" y="583951"/>
                </a:lnTo>
                <a:lnTo>
                  <a:pt x="374460" y="585833"/>
                </a:lnTo>
                <a:lnTo>
                  <a:pt x="417037" y="586096"/>
                </a:lnTo>
                <a:lnTo>
                  <a:pt x="453359" y="585279"/>
                </a:lnTo>
                <a:lnTo>
                  <a:pt x="485512" y="583742"/>
                </a:lnTo>
                <a:lnTo>
                  <a:pt x="513892" y="579741"/>
                </a:lnTo>
                <a:lnTo>
                  <a:pt x="539758" y="574097"/>
                </a:lnTo>
                <a:lnTo>
                  <a:pt x="563946" y="567358"/>
                </a:lnTo>
                <a:lnTo>
                  <a:pt x="587018" y="560880"/>
                </a:lnTo>
                <a:lnTo>
                  <a:pt x="631174" y="548392"/>
                </a:lnTo>
                <a:lnTo>
                  <a:pt x="671303" y="533581"/>
                </a:lnTo>
                <a:lnTo>
                  <a:pt x="707991" y="516084"/>
                </a:lnTo>
                <a:lnTo>
                  <a:pt x="740832" y="495079"/>
                </a:lnTo>
                <a:lnTo>
                  <a:pt x="782472" y="460940"/>
                </a:lnTo>
                <a:lnTo>
                  <a:pt x="815205" y="420949"/>
                </a:lnTo>
                <a:lnTo>
                  <a:pt x="831809" y="389627"/>
                </a:lnTo>
                <a:lnTo>
                  <a:pt x="842826" y="356855"/>
                </a:lnTo>
                <a:lnTo>
                  <a:pt x="844416" y="325753"/>
                </a:lnTo>
                <a:lnTo>
                  <a:pt x="841815" y="292748"/>
                </a:lnTo>
                <a:lnTo>
                  <a:pt x="836359" y="259227"/>
                </a:lnTo>
                <a:lnTo>
                  <a:pt x="827320" y="227792"/>
                </a:lnTo>
                <a:lnTo>
                  <a:pt x="811396" y="194639"/>
                </a:lnTo>
                <a:lnTo>
                  <a:pt x="790098" y="161053"/>
                </a:lnTo>
                <a:lnTo>
                  <a:pt x="764095" y="129589"/>
                </a:lnTo>
                <a:lnTo>
                  <a:pt x="730710" y="101715"/>
                </a:lnTo>
                <a:lnTo>
                  <a:pt x="692722" y="76097"/>
                </a:lnTo>
                <a:lnTo>
                  <a:pt x="652687" y="51482"/>
                </a:lnTo>
                <a:lnTo>
                  <a:pt x="630303" y="40354"/>
                </a:lnTo>
                <a:lnTo>
                  <a:pt x="606451" y="29959"/>
                </a:lnTo>
                <a:lnTo>
                  <a:pt x="581620" y="20052"/>
                </a:lnTo>
                <a:lnTo>
                  <a:pt x="555144" y="12455"/>
                </a:lnTo>
                <a:lnTo>
                  <a:pt x="527571" y="6399"/>
                </a:lnTo>
                <a:lnTo>
                  <a:pt x="499268" y="1369"/>
                </a:lnTo>
                <a:lnTo>
                  <a:pt x="457578" y="0"/>
                </a:lnTo>
                <a:lnTo>
                  <a:pt x="406965" y="1071"/>
                </a:lnTo>
                <a:lnTo>
                  <a:pt x="350403" y="3770"/>
                </a:lnTo>
                <a:lnTo>
                  <a:pt x="301780" y="8546"/>
                </a:lnTo>
                <a:lnTo>
                  <a:pt x="258451" y="14707"/>
                </a:lnTo>
                <a:lnTo>
                  <a:pt x="218651" y="21790"/>
                </a:lnTo>
                <a:lnTo>
                  <a:pt x="174429" y="29661"/>
                </a:lnTo>
                <a:lnTo>
                  <a:pt x="139051" y="359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2" name="SMARTInkShape-Group15"/>
          <p:cNvGrpSpPr/>
          <p:nvPr/>
        </p:nvGrpSpPr>
        <p:grpSpPr>
          <a:xfrm>
            <a:off x="3839766" y="3625453"/>
            <a:ext cx="1526977" cy="517923"/>
            <a:chOff x="3839766" y="3625453"/>
            <a:chExt cx="1526977" cy="517923"/>
          </a:xfrm>
        </p:grpSpPr>
        <p:sp>
          <p:nvSpPr>
            <p:cNvPr id="3" name="SMARTInkShape-35"/>
            <p:cNvSpPr/>
            <p:nvPr>
              <p:custDataLst>
                <p:tags r:id="rId12"/>
              </p:custDataLst>
            </p:nvPr>
          </p:nvSpPr>
          <p:spPr>
            <a:xfrm>
              <a:off x="4580930" y="3857625"/>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SMARTInkShape-36"/>
            <p:cNvSpPr/>
            <p:nvPr>
              <p:custDataLst>
                <p:tags r:id="rId13"/>
              </p:custDataLst>
            </p:nvPr>
          </p:nvSpPr>
          <p:spPr>
            <a:xfrm>
              <a:off x="4705945" y="3902273"/>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SMARTInkShape-37"/>
            <p:cNvSpPr/>
            <p:nvPr>
              <p:custDataLst>
                <p:tags r:id="rId14"/>
              </p:custDataLst>
            </p:nvPr>
          </p:nvSpPr>
          <p:spPr>
            <a:xfrm>
              <a:off x="4839891" y="3946922"/>
              <a:ext cx="71438" cy="35284"/>
            </a:xfrm>
            <a:custGeom>
              <a:avLst/>
              <a:gdLst/>
              <a:ahLst/>
              <a:cxnLst/>
              <a:rect l="0" t="0" r="0" b="0"/>
              <a:pathLst>
                <a:path w="71438" h="35284">
                  <a:moveTo>
                    <a:pt x="0" y="0"/>
                  </a:moveTo>
                  <a:lnTo>
                    <a:pt x="0" y="0"/>
                  </a:lnTo>
                  <a:lnTo>
                    <a:pt x="41503" y="32409"/>
                  </a:lnTo>
                  <a:lnTo>
                    <a:pt x="50551" y="34738"/>
                  </a:lnTo>
                  <a:lnTo>
                    <a:pt x="56532" y="35283"/>
                  </a:lnTo>
                  <a:lnTo>
                    <a:pt x="62497" y="32879"/>
                  </a:lnTo>
                  <a:lnTo>
                    <a:pt x="71437"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SMARTInkShape-38"/>
            <p:cNvSpPr/>
            <p:nvPr>
              <p:custDataLst>
                <p:tags r:id="rId15"/>
              </p:custDataLst>
            </p:nvPr>
          </p:nvSpPr>
          <p:spPr>
            <a:xfrm>
              <a:off x="4402336" y="3786188"/>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SMARTInkShape-39"/>
            <p:cNvSpPr/>
            <p:nvPr>
              <p:custDataLst>
                <p:tags r:id="rId16"/>
              </p:custDataLst>
            </p:nvPr>
          </p:nvSpPr>
          <p:spPr>
            <a:xfrm>
              <a:off x="4277320" y="3750469"/>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SMARTInkShape-40"/>
            <p:cNvSpPr/>
            <p:nvPr>
              <p:custDataLst>
                <p:tags r:id="rId17"/>
              </p:custDataLst>
            </p:nvPr>
          </p:nvSpPr>
          <p:spPr>
            <a:xfrm>
              <a:off x="4116586" y="3687961"/>
              <a:ext cx="53579" cy="11282"/>
            </a:xfrm>
            <a:custGeom>
              <a:avLst/>
              <a:gdLst/>
              <a:ahLst/>
              <a:cxnLst/>
              <a:rect l="0" t="0" r="0" b="0"/>
              <a:pathLst>
                <a:path w="53579" h="11282">
                  <a:moveTo>
                    <a:pt x="0" y="0"/>
                  </a:moveTo>
                  <a:lnTo>
                    <a:pt x="0" y="0"/>
                  </a:lnTo>
                  <a:lnTo>
                    <a:pt x="31676" y="11281"/>
                  </a:lnTo>
                  <a:lnTo>
                    <a:pt x="53578"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MARTInkShape-41"/>
            <p:cNvSpPr/>
            <p:nvPr>
              <p:custDataLst>
                <p:tags r:id="rId18"/>
              </p:custDataLst>
            </p:nvPr>
          </p:nvSpPr>
          <p:spPr>
            <a:xfrm>
              <a:off x="3982641" y="3670102"/>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SMARTInkShape-42"/>
            <p:cNvSpPr/>
            <p:nvPr>
              <p:custDataLst>
                <p:tags r:id="rId19"/>
              </p:custDataLst>
            </p:nvPr>
          </p:nvSpPr>
          <p:spPr>
            <a:xfrm>
              <a:off x="3839766" y="3625453"/>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SMARTInkShape-43"/>
            <p:cNvSpPr/>
            <p:nvPr>
              <p:custDataLst>
                <p:tags r:id="rId20"/>
              </p:custDataLst>
            </p:nvPr>
          </p:nvSpPr>
          <p:spPr>
            <a:xfrm>
              <a:off x="5000625" y="4000500"/>
              <a:ext cx="53579" cy="31417"/>
            </a:xfrm>
            <a:custGeom>
              <a:avLst/>
              <a:gdLst/>
              <a:ahLst/>
              <a:cxnLst/>
              <a:rect l="0" t="0" r="0" b="0"/>
              <a:pathLst>
                <a:path w="53579" h="31417">
                  <a:moveTo>
                    <a:pt x="0" y="0"/>
                  </a:moveTo>
                  <a:lnTo>
                    <a:pt x="0" y="0"/>
                  </a:lnTo>
                  <a:lnTo>
                    <a:pt x="37985" y="28271"/>
                  </a:lnTo>
                  <a:lnTo>
                    <a:pt x="43183" y="30754"/>
                  </a:lnTo>
                  <a:lnTo>
                    <a:pt x="46648" y="31416"/>
                  </a:lnTo>
                  <a:lnTo>
                    <a:pt x="48957" y="30866"/>
                  </a:lnTo>
                  <a:lnTo>
                    <a:pt x="53578"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SMARTInkShape-44"/>
            <p:cNvSpPr/>
            <p:nvPr>
              <p:custDataLst>
                <p:tags r:id="rId21"/>
              </p:custDataLst>
            </p:nvPr>
          </p:nvSpPr>
          <p:spPr>
            <a:xfrm>
              <a:off x="5179219" y="4080867"/>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SMARTInkShape-45"/>
            <p:cNvSpPr/>
            <p:nvPr>
              <p:custDataLst>
                <p:tags r:id="rId22"/>
              </p:custDataLst>
            </p:nvPr>
          </p:nvSpPr>
          <p:spPr>
            <a:xfrm>
              <a:off x="5357813" y="4143375"/>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SMARTInkShape-46"/>
            <p:cNvSpPr/>
            <p:nvPr>
              <p:custDataLst>
                <p:tags r:id="rId23"/>
              </p:custDataLst>
            </p:nvPr>
          </p:nvSpPr>
          <p:spPr>
            <a:xfrm>
              <a:off x="5357813" y="4143375"/>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3" name="SMARTInkShape-47"/>
          <p:cNvSpPr/>
          <p:nvPr>
            <p:custDataLst>
              <p:tags r:id="rId2"/>
            </p:custDataLst>
          </p:nvPr>
        </p:nvSpPr>
        <p:spPr>
          <a:xfrm>
            <a:off x="3804047" y="3607594"/>
            <a:ext cx="1615033" cy="562571"/>
          </a:xfrm>
          <a:custGeom>
            <a:avLst/>
            <a:gdLst/>
            <a:ahLst/>
            <a:cxnLst/>
            <a:rect l="0" t="0" r="0" b="0"/>
            <a:pathLst>
              <a:path w="1615033" h="562571">
                <a:moveTo>
                  <a:pt x="0" y="0"/>
                </a:moveTo>
                <a:lnTo>
                  <a:pt x="0" y="0"/>
                </a:lnTo>
                <a:lnTo>
                  <a:pt x="42407" y="14135"/>
                </a:lnTo>
                <a:lnTo>
                  <a:pt x="58244" y="18361"/>
                </a:lnTo>
                <a:lnTo>
                  <a:pt x="59665" y="20178"/>
                </a:lnTo>
                <a:lnTo>
                  <a:pt x="60612" y="22381"/>
                </a:lnTo>
                <a:lnTo>
                  <a:pt x="63229" y="22858"/>
                </a:lnTo>
                <a:lnTo>
                  <a:pt x="75399" y="20774"/>
                </a:lnTo>
                <a:lnTo>
                  <a:pt x="93437" y="26496"/>
                </a:lnTo>
                <a:lnTo>
                  <a:pt x="101548" y="26702"/>
                </a:lnTo>
                <a:lnTo>
                  <a:pt x="107309" y="29396"/>
                </a:lnTo>
                <a:lnTo>
                  <a:pt x="113177" y="32909"/>
                </a:lnTo>
                <a:lnTo>
                  <a:pt x="123261" y="35348"/>
                </a:lnTo>
                <a:lnTo>
                  <a:pt x="131798" y="41782"/>
                </a:lnTo>
                <a:lnTo>
                  <a:pt x="140144" y="44791"/>
                </a:lnTo>
                <a:lnTo>
                  <a:pt x="164294" y="56965"/>
                </a:lnTo>
                <a:lnTo>
                  <a:pt x="208927" y="69359"/>
                </a:lnTo>
                <a:lnTo>
                  <a:pt x="212911" y="71506"/>
                </a:lnTo>
                <a:lnTo>
                  <a:pt x="229334" y="85595"/>
                </a:lnTo>
                <a:lnTo>
                  <a:pt x="241129" y="91211"/>
                </a:lnTo>
                <a:lnTo>
                  <a:pt x="247067" y="95109"/>
                </a:lnTo>
                <a:lnTo>
                  <a:pt x="255988" y="97302"/>
                </a:lnTo>
                <a:lnTo>
                  <a:pt x="261939" y="97815"/>
                </a:lnTo>
                <a:lnTo>
                  <a:pt x="263923" y="98944"/>
                </a:lnTo>
                <a:lnTo>
                  <a:pt x="265245" y="100690"/>
                </a:lnTo>
                <a:lnTo>
                  <a:pt x="266127" y="102845"/>
                </a:lnTo>
                <a:lnTo>
                  <a:pt x="283112" y="114466"/>
                </a:lnTo>
                <a:lnTo>
                  <a:pt x="298495" y="116758"/>
                </a:lnTo>
                <a:lnTo>
                  <a:pt x="338045" y="133464"/>
                </a:lnTo>
                <a:lnTo>
                  <a:pt x="355545" y="133933"/>
                </a:lnTo>
                <a:lnTo>
                  <a:pt x="356092" y="134929"/>
                </a:lnTo>
                <a:lnTo>
                  <a:pt x="356701" y="138682"/>
                </a:lnTo>
                <a:lnTo>
                  <a:pt x="364909" y="143657"/>
                </a:lnTo>
                <a:lnTo>
                  <a:pt x="401535" y="159812"/>
                </a:lnTo>
                <a:lnTo>
                  <a:pt x="432954" y="160733"/>
                </a:lnTo>
                <a:lnTo>
                  <a:pt x="434488" y="161726"/>
                </a:lnTo>
                <a:lnTo>
                  <a:pt x="435510" y="163379"/>
                </a:lnTo>
                <a:lnTo>
                  <a:pt x="436191" y="165474"/>
                </a:lnTo>
                <a:lnTo>
                  <a:pt x="437638" y="166871"/>
                </a:lnTo>
                <a:lnTo>
                  <a:pt x="441891" y="168422"/>
                </a:lnTo>
                <a:lnTo>
                  <a:pt x="461458" y="169555"/>
                </a:lnTo>
                <a:lnTo>
                  <a:pt x="473677" y="176717"/>
                </a:lnTo>
                <a:lnTo>
                  <a:pt x="515792" y="187146"/>
                </a:lnTo>
                <a:lnTo>
                  <a:pt x="525423" y="195178"/>
                </a:lnTo>
                <a:lnTo>
                  <a:pt x="539835" y="197193"/>
                </a:lnTo>
                <a:lnTo>
                  <a:pt x="546844" y="201081"/>
                </a:lnTo>
                <a:lnTo>
                  <a:pt x="549109" y="201523"/>
                </a:lnTo>
                <a:lnTo>
                  <a:pt x="550619" y="200825"/>
                </a:lnTo>
                <a:lnTo>
                  <a:pt x="551626" y="199367"/>
                </a:lnTo>
                <a:lnTo>
                  <a:pt x="554282" y="199388"/>
                </a:lnTo>
                <a:lnTo>
                  <a:pt x="576856" y="205718"/>
                </a:lnTo>
                <a:lnTo>
                  <a:pt x="589241" y="212321"/>
                </a:lnTo>
                <a:lnTo>
                  <a:pt x="613509" y="214278"/>
                </a:lnTo>
                <a:lnTo>
                  <a:pt x="625514" y="221375"/>
                </a:lnTo>
                <a:lnTo>
                  <a:pt x="640018" y="223988"/>
                </a:lnTo>
                <a:lnTo>
                  <a:pt x="651878" y="230261"/>
                </a:lnTo>
                <a:lnTo>
                  <a:pt x="677811" y="236879"/>
                </a:lnTo>
                <a:lnTo>
                  <a:pt x="689431" y="244591"/>
                </a:lnTo>
                <a:lnTo>
                  <a:pt x="692784" y="245412"/>
                </a:lnTo>
                <a:lnTo>
                  <a:pt x="696012" y="244967"/>
                </a:lnTo>
                <a:lnTo>
                  <a:pt x="705296" y="242247"/>
                </a:lnTo>
                <a:lnTo>
                  <a:pt x="708323" y="241865"/>
                </a:lnTo>
                <a:lnTo>
                  <a:pt x="714331" y="244086"/>
                </a:lnTo>
                <a:lnTo>
                  <a:pt x="725099" y="250240"/>
                </a:lnTo>
                <a:lnTo>
                  <a:pt x="749566" y="256944"/>
                </a:lnTo>
                <a:lnTo>
                  <a:pt x="772661" y="259687"/>
                </a:lnTo>
                <a:lnTo>
                  <a:pt x="785566" y="265976"/>
                </a:lnTo>
                <a:lnTo>
                  <a:pt x="809615" y="268808"/>
                </a:lnTo>
                <a:lnTo>
                  <a:pt x="821529" y="274943"/>
                </a:lnTo>
                <a:lnTo>
                  <a:pt x="836414" y="277565"/>
                </a:lnTo>
                <a:lnTo>
                  <a:pt x="848320" y="283839"/>
                </a:lnTo>
                <a:lnTo>
                  <a:pt x="891107" y="292803"/>
                </a:lnTo>
                <a:lnTo>
                  <a:pt x="907606" y="295424"/>
                </a:lnTo>
                <a:lnTo>
                  <a:pt x="917701" y="300743"/>
                </a:lnTo>
                <a:lnTo>
                  <a:pt x="931826" y="303752"/>
                </a:lnTo>
                <a:lnTo>
                  <a:pt x="945991" y="310509"/>
                </a:lnTo>
                <a:lnTo>
                  <a:pt x="949152" y="311186"/>
                </a:lnTo>
                <a:lnTo>
                  <a:pt x="967003" y="319428"/>
                </a:lnTo>
                <a:lnTo>
                  <a:pt x="983991" y="321065"/>
                </a:lnTo>
                <a:lnTo>
                  <a:pt x="986392" y="322192"/>
                </a:lnTo>
                <a:lnTo>
                  <a:pt x="987993" y="323935"/>
                </a:lnTo>
                <a:lnTo>
                  <a:pt x="989061" y="326090"/>
                </a:lnTo>
                <a:lnTo>
                  <a:pt x="991756" y="327525"/>
                </a:lnTo>
                <a:lnTo>
                  <a:pt x="1014404" y="331138"/>
                </a:lnTo>
                <a:lnTo>
                  <a:pt x="1024751" y="336460"/>
                </a:lnTo>
                <a:lnTo>
                  <a:pt x="1037959" y="339471"/>
                </a:lnTo>
                <a:lnTo>
                  <a:pt x="1040231" y="341407"/>
                </a:lnTo>
                <a:lnTo>
                  <a:pt x="1041745" y="343690"/>
                </a:lnTo>
                <a:lnTo>
                  <a:pt x="1048719" y="346228"/>
                </a:lnTo>
                <a:lnTo>
                  <a:pt x="1057441" y="348347"/>
                </a:lnTo>
                <a:lnTo>
                  <a:pt x="1071125" y="355147"/>
                </a:lnTo>
                <a:lnTo>
                  <a:pt x="1103460" y="358100"/>
                </a:lnTo>
                <a:lnTo>
                  <a:pt x="1116044" y="364239"/>
                </a:lnTo>
                <a:lnTo>
                  <a:pt x="1119077" y="364865"/>
                </a:lnTo>
                <a:lnTo>
                  <a:pt x="1136701" y="373020"/>
                </a:lnTo>
                <a:lnTo>
                  <a:pt x="1146154" y="375138"/>
                </a:lnTo>
                <a:lnTo>
                  <a:pt x="1158045" y="380917"/>
                </a:lnTo>
                <a:lnTo>
                  <a:pt x="1180345" y="383573"/>
                </a:lnTo>
                <a:lnTo>
                  <a:pt x="1182780" y="384700"/>
                </a:lnTo>
                <a:lnTo>
                  <a:pt x="1184403" y="386443"/>
                </a:lnTo>
                <a:lnTo>
                  <a:pt x="1185484" y="388597"/>
                </a:lnTo>
                <a:lnTo>
                  <a:pt x="1187198" y="390033"/>
                </a:lnTo>
                <a:lnTo>
                  <a:pt x="1191747" y="391629"/>
                </a:lnTo>
                <a:lnTo>
                  <a:pt x="1202753" y="393646"/>
                </a:lnTo>
                <a:lnTo>
                  <a:pt x="1211527" y="398968"/>
                </a:lnTo>
                <a:lnTo>
                  <a:pt x="1221612" y="401458"/>
                </a:lnTo>
                <a:lnTo>
                  <a:pt x="1227587" y="401724"/>
                </a:lnTo>
                <a:lnTo>
                  <a:pt x="1232849" y="404432"/>
                </a:lnTo>
                <a:lnTo>
                  <a:pt x="1238496" y="407950"/>
                </a:lnTo>
                <a:lnTo>
                  <a:pt x="1250204" y="410209"/>
                </a:lnTo>
                <a:lnTo>
                  <a:pt x="1260893" y="411684"/>
                </a:lnTo>
                <a:lnTo>
                  <a:pt x="1277150" y="417873"/>
                </a:lnTo>
                <a:lnTo>
                  <a:pt x="1285274" y="424998"/>
                </a:lnTo>
                <a:lnTo>
                  <a:pt x="1302845" y="428306"/>
                </a:lnTo>
                <a:lnTo>
                  <a:pt x="1307639" y="428483"/>
                </a:lnTo>
                <a:lnTo>
                  <a:pt x="1309314" y="429522"/>
                </a:lnTo>
                <a:lnTo>
                  <a:pt x="1310430" y="431208"/>
                </a:lnTo>
                <a:lnTo>
                  <a:pt x="1312663" y="435726"/>
                </a:lnTo>
                <a:lnTo>
                  <a:pt x="1316963" y="441041"/>
                </a:lnTo>
                <a:lnTo>
                  <a:pt x="1322181" y="444065"/>
                </a:lnTo>
                <a:lnTo>
                  <a:pt x="1337724" y="446342"/>
                </a:lnTo>
                <a:lnTo>
                  <a:pt x="1357477" y="461924"/>
                </a:lnTo>
                <a:lnTo>
                  <a:pt x="1369251" y="463866"/>
                </a:lnTo>
                <a:lnTo>
                  <a:pt x="1371225" y="465017"/>
                </a:lnTo>
                <a:lnTo>
                  <a:pt x="1372541" y="466777"/>
                </a:lnTo>
                <a:lnTo>
                  <a:pt x="1373418" y="468942"/>
                </a:lnTo>
                <a:lnTo>
                  <a:pt x="1374994" y="470386"/>
                </a:lnTo>
                <a:lnTo>
                  <a:pt x="1384654" y="475349"/>
                </a:lnTo>
                <a:lnTo>
                  <a:pt x="1390300" y="479157"/>
                </a:lnTo>
                <a:lnTo>
                  <a:pt x="1396117" y="480849"/>
                </a:lnTo>
                <a:lnTo>
                  <a:pt x="1398065" y="482292"/>
                </a:lnTo>
                <a:lnTo>
                  <a:pt x="1399363" y="484247"/>
                </a:lnTo>
                <a:lnTo>
                  <a:pt x="1400230" y="486542"/>
                </a:lnTo>
                <a:lnTo>
                  <a:pt x="1402791" y="488072"/>
                </a:lnTo>
                <a:lnTo>
                  <a:pt x="1413893" y="491218"/>
                </a:lnTo>
                <a:lnTo>
                  <a:pt x="1415868" y="493174"/>
                </a:lnTo>
                <a:lnTo>
                  <a:pt x="1417185" y="495470"/>
                </a:lnTo>
                <a:lnTo>
                  <a:pt x="1420048" y="497001"/>
                </a:lnTo>
                <a:lnTo>
                  <a:pt x="1434966" y="499659"/>
                </a:lnTo>
                <a:lnTo>
                  <a:pt x="1447036" y="507077"/>
                </a:lnTo>
                <a:lnTo>
                  <a:pt x="1462336" y="509909"/>
                </a:lnTo>
                <a:lnTo>
                  <a:pt x="1470672" y="515107"/>
                </a:lnTo>
                <a:lnTo>
                  <a:pt x="1482378" y="517365"/>
                </a:lnTo>
                <a:lnTo>
                  <a:pt x="1495478" y="517889"/>
                </a:lnTo>
                <a:lnTo>
                  <a:pt x="1497048" y="518892"/>
                </a:lnTo>
                <a:lnTo>
                  <a:pt x="1498094" y="520552"/>
                </a:lnTo>
                <a:lnTo>
                  <a:pt x="1498792" y="522652"/>
                </a:lnTo>
                <a:lnTo>
                  <a:pt x="1500249" y="524052"/>
                </a:lnTo>
                <a:lnTo>
                  <a:pt x="1504514" y="525607"/>
                </a:lnTo>
                <a:lnTo>
                  <a:pt x="1516402" y="526742"/>
                </a:lnTo>
                <a:lnTo>
                  <a:pt x="1516950" y="527771"/>
                </a:lnTo>
                <a:lnTo>
                  <a:pt x="1517560" y="531559"/>
                </a:lnTo>
                <a:lnTo>
                  <a:pt x="1518714" y="532966"/>
                </a:lnTo>
                <a:lnTo>
                  <a:pt x="1522643" y="534530"/>
                </a:lnTo>
                <a:lnTo>
                  <a:pt x="1543552" y="535778"/>
                </a:lnTo>
                <a:lnTo>
                  <a:pt x="1552411" y="543469"/>
                </a:lnTo>
                <a:lnTo>
                  <a:pt x="1562292" y="544678"/>
                </a:lnTo>
                <a:lnTo>
                  <a:pt x="1571247" y="544710"/>
                </a:lnTo>
                <a:lnTo>
                  <a:pt x="1579280" y="552399"/>
                </a:lnTo>
                <a:lnTo>
                  <a:pt x="1592576" y="554387"/>
                </a:lnTo>
                <a:lnTo>
                  <a:pt x="1594522" y="556123"/>
                </a:lnTo>
                <a:lnTo>
                  <a:pt x="1597645" y="561296"/>
                </a:lnTo>
                <a:lnTo>
                  <a:pt x="1600718" y="562004"/>
                </a:lnTo>
                <a:lnTo>
                  <a:pt x="1615032" y="562570"/>
                </a:lnTo>
                <a:lnTo>
                  <a:pt x="1607679" y="562570"/>
                </a:lnTo>
                <a:lnTo>
                  <a:pt x="1612554" y="562570"/>
                </a:lnTo>
                <a:lnTo>
                  <a:pt x="1607344" y="562570"/>
                </a:lnTo>
                <a:lnTo>
                  <a:pt x="1612488" y="562570"/>
                </a:lnTo>
                <a:lnTo>
                  <a:pt x="1598414" y="5625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7" name="SMARTInkShape-Group17"/>
          <p:cNvGrpSpPr/>
          <p:nvPr/>
        </p:nvGrpSpPr>
        <p:grpSpPr>
          <a:xfrm>
            <a:off x="5554266" y="2875359"/>
            <a:ext cx="704001" cy="445015"/>
            <a:chOff x="5554266" y="2875359"/>
            <a:chExt cx="704001" cy="445015"/>
          </a:xfrm>
        </p:grpSpPr>
        <p:sp>
          <p:nvSpPr>
            <p:cNvPr id="24" name="SMARTInkShape-48"/>
            <p:cNvSpPr/>
            <p:nvPr>
              <p:custDataLst>
                <p:tags r:id="rId9"/>
              </p:custDataLst>
            </p:nvPr>
          </p:nvSpPr>
          <p:spPr>
            <a:xfrm>
              <a:off x="5977651" y="3020008"/>
              <a:ext cx="280616" cy="300366"/>
            </a:xfrm>
            <a:custGeom>
              <a:avLst/>
              <a:gdLst/>
              <a:ahLst/>
              <a:cxnLst/>
              <a:rect l="0" t="0" r="0" b="0"/>
              <a:pathLst>
                <a:path w="280616" h="300366">
                  <a:moveTo>
                    <a:pt x="139185" y="87523"/>
                  </a:moveTo>
                  <a:lnTo>
                    <a:pt x="139185" y="87523"/>
                  </a:lnTo>
                  <a:lnTo>
                    <a:pt x="176998" y="80394"/>
                  </a:lnTo>
                  <a:lnTo>
                    <a:pt x="190055" y="75094"/>
                  </a:lnTo>
                  <a:lnTo>
                    <a:pt x="196520" y="69432"/>
                  </a:lnTo>
                  <a:lnTo>
                    <a:pt x="199394" y="63607"/>
                  </a:lnTo>
                  <a:lnTo>
                    <a:pt x="200671" y="57712"/>
                  </a:lnTo>
                  <a:lnTo>
                    <a:pt x="192539" y="28817"/>
                  </a:lnTo>
                  <a:lnTo>
                    <a:pt x="188364" y="22406"/>
                  </a:lnTo>
                  <a:lnTo>
                    <a:pt x="175694" y="13218"/>
                  </a:lnTo>
                  <a:lnTo>
                    <a:pt x="143762" y="0"/>
                  </a:lnTo>
                  <a:lnTo>
                    <a:pt x="107358" y="3492"/>
                  </a:lnTo>
                  <a:lnTo>
                    <a:pt x="76287" y="10811"/>
                  </a:lnTo>
                  <a:lnTo>
                    <a:pt x="54513" y="24003"/>
                  </a:lnTo>
                  <a:lnTo>
                    <a:pt x="26772" y="48449"/>
                  </a:lnTo>
                  <a:lnTo>
                    <a:pt x="16794" y="74126"/>
                  </a:lnTo>
                  <a:lnTo>
                    <a:pt x="5414" y="109350"/>
                  </a:lnTo>
                  <a:lnTo>
                    <a:pt x="0" y="145915"/>
                  </a:lnTo>
                  <a:lnTo>
                    <a:pt x="5230" y="176593"/>
                  </a:lnTo>
                  <a:lnTo>
                    <a:pt x="20354" y="214775"/>
                  </a:lnTo>
                  <a:lnTo>
                    <a:pt x="55468" y="252668"/>
                  </a:lnTo>
                  <a:lnTo>
                    <a:pt x="90898" y="279440"/>
                  </a:lnTo>
                  <a:lnTo>
                    <a:pt x="120248" y="293656"/>
                  </a:lnTo>
                  <a:lnTo>
                    <a:pt x="162968" y="300220"/>
                  </a:lnTo>
                  <a:lnTo>
                    <a:pt x="190880" y="300365"/>
                  </a:lnTo>
                  <a:lnTo>
                    <a:pt x="224865" y="289344"/>
                  </a:lnTo>
                  <a:lnTo>
                    <a:pt x="261167" y="259590"/>
                  </a:lnTo>
                  <a:lnTo>
                    <a:pt x="274326" y="237394"/>
                  </a:lnTo>
                  <a:lnTo>
                    <a:pt x="280532" y="204219"/>
                  </a:lnTo>
                  <a:lnTo>
                    <a:pt x="280615" y="181852"/>
                  </a:lnTo>
                  <a:lnTo>
                    <a:pt x="272257" y="142389"/>
                  </a:lnTo>
                  <a:lnTo>
                    <a:pt x="256311" y="105637"/>
                  </a:lnTo>
                  <a:lnTo>
                    <a:pt x="225581" y="67835"/>
                  </a:lnTo>
                  <a:lnTo>
                    <a:pt x="209333" y="52976"/>
                  </a:lnTo>
                  <a:lnTo>
                    <a:pt x="172003" y="35352"/>
                  </a:lnTo>
                  <a:lnTo>
                    <a:pt x="139185" y="250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SMARTInkShape-49"/>
            <p:cNvSpPr/>
            <p:nvPr>
              <p:custDataLst>
                <p:tags r:id="rId10"/>
              </p:custDataLst>
            </p:nvPr>
          </p:nvSpPr>
          <p:spPr>
            <a:xfrm>
              <a:off x="5554266" y="2875359"/>
              <a:ext cx="26721" cy="339138"/>
            </a:xfrm>
            <a:custGeom>
              <a:avLst/>
              <a:gdLst/>
              <a:ahLst/>
              <a:cxnLst/>
              <a:rect l="0" t="0" r="0" b="0"/>
              <a:pathLst>
                <a:path w="26721" h="339138">
                  <a:moveTo>
                    <a:pt x="0" y="0"/>
                  </a:moveTo>
                  <a:lnTo>
                    <a:pt x="0" y="0"/>
                  </a:lnTo>
                  <a:lnTo>
                    <a:pt x="23555" y="37814"/>
                  </a:lnTo>
                  <a:lnTo>
                    <a:pt x="26013" y="50871"/>
                  </a:lnTo>
                  <a:lnTo>
                    <a:pt x="26720" y="91085"/>
                  </a:lnTo>
                  <a:lnTo>
                    <a:pt x="22028" y="111876"/>
                  </a:lnTo>
                  <a:lnTo>
                    <a:pt x="11340" y="145359"/>
                  </a:lnTo>
                  <a:lnTo>
                    <a:pt x="9247" y="187851"/>
                  </a:lnTo>
                  <a:lnTo>
                    <a:pt x="6347" y="220661"/>
                  </a:lnTo>
                  <a:lnTo>
                    <a:pt x="4231" y="227475"/>
                  </a:lnTo>
                  <a:lnTo>
                    <a:pt x="4526" y="242983"/>
                  </a:lnTo>
                  <a:lnTo>
                    <a:pt x="5980" y="258805"/>
                  </a:lnTo>
                  <a:lnTo>
                    <a:pt x="3205" y="278869"/>
                  </a:lnTo>
                  <a:lnTo>
                    <a:pt x="8648" y="319698"/>
                  </a:lnTo>
                  <a:lnTo>
                    <a:pt x="8922" y="338682"/>
                  </a:lnTo>
                  <a:lnTo>
                    <a:pt x="13668" y="339137"/>
                  </a:lnTo>
                  <a:lnTo>
                    <a:pt x="15065" y="338208"/>
                  </a:lnTo>
                  <a:lnTo>
                    <a:pt x="15996" y="336598"/>
                  </a:lnTo>
                  <a:lnTo>
                    <a:pt x="17859" y="3303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SMARTInkShape-50"/>
            <p:cNvSpPr/>
            <p:nvPr>
              <p:custDataLst>
                <p:tags r:id="rId11"/>
              </p:custDataLst>
            </p:nvPr>
          </p:nvSpPr>
          <p:spPr>
            <a:xfrm>
              <a:off x="5688979" y="2962214"/>
              <a:ext cx="257921" cy="304272"/>
            </a:xfrm>
            <a:custGeom>
              <a:avLst/>
              <a:gdLst/>
              <a:ahLst/>
              <a:cxnLst/>
              <a:rect l="0" t="0" r="0" b="0"/>
              <a:pathLst>
                <a:path w="257921" h="304272">
                  <a:moveTo>
                    <a:pt x="168896" y="64950"/>
                  </a:moveTo>
                  <a:lnTo>
                    <a:pt x="168896" y="64950"/>
                  </a:lnTo>
                  <a:lnTo>
                    <a:pt x="198588" y="51684"/>
                  </a:lnTo>
                  <a:lnTo>
                    <a:pt x="201589" y="48169"/>
                  </a:lnTo>
                  <a:lnTo>
                    <a:pt x="202597" y="44833"/>
                  </a:lnTo>
                  <a:lnTo>
                    <a:pt x="202278" y="41617"/>
                  </a:lnTo>
                  <a:lnTo>
                    <a:pt x="192009" y="21578"/>
                  </a:lnTo>
                  <a:lnTo>
                    <a:pt x="188273" y="18176"/>
                  </a:lnTo>
                  <a:lnTo>
                    <a:pt x="149038" y="6479"/>
                  </a:lnTo>
                  <a:lnTo>
                    <a:pt x="107450" y="0"/>
                  </a:lnTo>
                  <a:lnTo>
                    <a:pt x="90985" y="2349"/>
                  </a:lnTo>
                  <a:lnTo>
                    <a:pt x="53425" y="21340"/>
                  </a:lnTo>
                  <a:lnTo>
                    <a:pt x="27287" y="38622"/>
                  </a:lnTo>
                  <a:lnTo>
                    <a:pt x="12362" y="56225"/>
                  </a:lnTo>
                  <a:lnTo>
                    <a:pt x="5067" y="73971"/>
                  </a:lnTo>
                  <a:lnTo>
                    <a:pt x="0" y="118540"/>
                  </a:lnTo>
                  <a:lnTo>
                    <a:pt x="452" y="144329"/>
                  </a:lnTo>
                  <a:lnTo>
                    <a:pt x="11690" y="187018"/>
                  </a:lnTo>
                  <a:lnTo>
                    <a:pt x="26094" y="227158"/>
                  </a:lnTo>
                  <a:lnTo>
                    <a:pt x="32998" y="243207"/>
                  </a:lnTo>
                  <a:lnTo>
                    <a:pt x="48042" y="262406"/>
                  </a:lnTo>
                  <a:lnTo>
                    <a:pt x="88598" y="287902"/>
                  </a:lnTo>
                  <a:lnTo>
                    <a:pt x="128412" y="304271"/>
                  </a:lnTo>
                  <a:lnTo>
                    <a:pt x="164949" y="291303"/>
                  </a:lnTo>
                  <a:lnTo>
                    <a:pt x="196059" y="273349"/>
                  </a:lnTo>
                  <a:lnTo>
                    <a:pt x="229493" y="236239"/>
                  </a:lnTo>
                  <a:lnTo>
                    <a:pt x="247710" y="199216"/>
                  </a:lnTo>
                  <a:lnTo>
                    <a:pt x="256122" y="167980"/>
                  </a:lnTo>
                  <a:lnTo>
                    <a:pt x="257920" y="126914"/>
                  </a:lnTo>
                  <a:lnTo>
                    <a:pt x="255466" y="100508"/>
                  </a:lnTo>
                  <a:lnTo>
                    <a:pt x="249088" y="57983"/>
                  </a:lnTo>
                  <a:lnTo>
                    <a:pt x="236942" y="31486"/>
                  </a:lnTo>
                  <a:lnTo>
                    <a:pt x="228574" y="22627"/>
                  </a:lnTo>
                  <a:lnTo>
                    <a:pt x="218239" y="16374"/>
                  </a:lnTo>
                  <a:lnTo>
                    <a:pt x="200273" y="12854"/>
                  </a:lnTo>
                  <a:lnTo>
                    <a:pt x="158635" y="11459"/>
                  </a:lnTo>
                  <a:lnTo>
                    <a:pt x="142107" y="113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0" name="SMARTInkShape-Group18"/>
          <p:cNvGrpSpPr/>
          <p:nvPr/>
        </p:nvGrpSpPr>
        <p:grpSpPr>
          <a:xfrm>
            <a:off x="6030407" y="4063008"/>
            <a:ext cx="747221" cy="419129"/>
            <a:chOff x="6030407" y="4063008"/>
            <a:chExt cx="747221" cy="419129"/>
          </a:xfrm>
        </p:grpSpPr>
        <p:sp>
          <p:nvSpPr>
            <p:cNvPr id="28" name="SMARTInkShape-51"/>
            <p:cNvSpPr/>
            <p:nvPr>
              <p:custDataLst>
                <p:tags r:id="rId7"/>
              </p:custDataLst>
            </p:nvPr>
          </p:nvSpPr>
          <p:spPr>
            <a:xfrm>
              <a:off x="6030407" y="4063008"/>
              <a:ext cx="95360" cy="388536"/>
            </a:xfrm>
            <a:custGeom>
              <a:avLst/>
              <a:gdLst/>
              <a:ahLst/>
              <a:cxnLst/>
              <a:rect l="0" t="0" r="0" b="0"/>
              <a:pathLst>
                <a:path w="95360" h="388536">
                  <a:moveTo>
                    <a:pt x="95359" y="0"/>
                  </a:moveTo>
                  <a:lnTo>
                    <a:pt x="95359" y="0"/>
                  </a:lnTo>
                  <a:lnTo>
                    <a:pt x="85878" y="37923"/>
                  </a:lnTo>
                  <a:lnTo>
                    <a:pt x="79982" y="80469"/>
                  </a:lnTo>
                  <a:lnTo>
                    <a:pt x="74193" y="105240"/>
                  </a:lnTo>
                  <a:lnTo>
                    <a:pt x="65373" y="137628"/>
                  </a:lnTo>
                  <a:lnTo>
                    <a:pt x="54532" y="175096"/>
                  </a:lnTo>
                  <a:lnTo>
                    <a:pt x="45321" y="204043"/>
                  </a:lnTo>
                  <a:lnTo>
                    <a:pt x="29794" y="246790"/>
                  </a:lnTo>
                  <a:lnTo>
                    <a:pt x="19377" y="288428"/>
                  </a:lnTo>
                  <a:lnTo>
                    <a:pt x="6810" y="324356"/>
                  </a:lnTo>
                  <a:lnTo>
                    <a:pt x="0" y="355397"/>
                  </a:lnTo>
                  <a:lnTo>
                    <a:pt x="1052" y="368959"/>
                  </a:lnTo>
                  <a:lnTo>
                    <a:pt x="5402" y="382991"/>
                  </a:lnTo>
                  <a:lnTo>
                    <a:pt x="5768" y="387838"/>
                  </a:lnTo>
                  <a:lnTo>
                    <a:pt x="6858" y="388535"/>
                  </a:lnTo>
                  <a:lnTo>
                    <a:pt x="8577" y="388008"/>
                  </a:lnTo>
                  <a:lnTo>
                    <a:pt x="13724" y="384772"/>
                  </a:lnTo>
                  <a:lnTo>
                    <a:pt x="39738" y="346759"/>
                  </a:lnTo>
                  <a:lnTo>
                    <a:pt x="68693" y="303412"/>
                  </a:lnTo>
                  <a:lnTo>
                    <a:pt x="86429" y="2768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SMARTInkShape-52"/>
            <p:cNvSpPr/>
            <p:nvPr>
              <p:custDataLst>
                <p:tags r:id="rId8"/>
              </p:custDataLst>
            </p:nvPr>
          </p:nvSpPr>
          <p:spPr>
            <a:xfrm>
              <a:off x="6178355" y="4179313"/>
              <a:ext cx="599273" cy="302824"/>
            </a:xfrm>
            <a:custGeom>
              <a:avLst/>
              <a:gdLst/>
              <a:ahLst/>
              <a:cxnLst/>
              <a:rect l="0" t="0" r="0" b="0"/>
              <a:pathLst>
                <a:path w="599273" h="302824">
                  <a:moveTo>
                    <a:pt x="63497" y="53359"/>
                  </a:moveTo>
                  <a:lnTo>
                    <a:pt x="63497" y="53359"/>
                  </a:lnTo>
                  <a:lnTo>
                    <a:pt x="37957" y="92164"/>
                  </a:lnTo>
                  <a:lnTo>
                    <a:pt x="16820" y="134328"/>
                  </a:lnTo>
                  <a:lnTo>
                    <a:pt x="0" y="169564"/>
                  </a:lnTo>
                  <a:lnTo>
                    <a:pt x="662" y="214109"/>
                  </a:lnTo>
                  <a:lnTo>
                    <a:pt x="10659" y="256098"/>
                  </a:lnTo>
                  <a:lnTo>
                    <a:pt x="17193" y="268481"/>
                  </a:lnTo>
                  <a:lnTo>
                    <a:pt x="47967" y="292570"/>
                  </a:lnTo>
                  <a:lnTo>
                    <a:pt x="64532" y="298581"/>
                  </a:lnTo>
                  <a:lnTo>
                    <a:pt x="81816" y="300261"/>
                  </a:lnTo>
                  <a:lnTo>
                    <a:pt x="126065" y="290680"/>
                  </a:lnTo>
                  <a:lnTo>
                    <a:pt x="154606" y="278427"/>
                  </a:lnTo>
                  <a:lnTo>
                    <a:pt x="173284" y="262479"/>
                  </a:lnTo>
                  <a:lnTo>
                    <a:pt x="190394" y="239344"/>
                  </a:lnTo>
                  <a:lnTo>
                    <a:pt x="208812" y="196031"/>
                  </a:lnTo>
                  <a:lnTo>
                    <a:pt x="213379" y="164644"/>
                  </a:lnTo>
                  <a:lnTo>
                    <a:pt x="209991" y="134949"/>
                  </a:lnTo>
                  <a:lnTo>
                    <a:pt x="200043" y="103181"/>
                  </a:lnTo>
                  <a:lnTo>
                    <a:pt x="187684" y="68557"/>
                  </a:lnTo>
                  <a:lnTo>
                    <a:pt x="171665" y="30160"/>
                  </a:lnTo>
                  <a:lnTo>
                    <a:pt x="161774" y="0"/>
                  </a:lnTo>
                  <a:lnTo>
                    <a:pt x="174156" y="12229"/>
                  </a:lnTo>
                  <a:lnTo>
                    <a:pt x="182463" y="15235"/>
                  </a:lnTo>
                  <a:lnTo>
                    <a:pt x="198295" y="19573"/>
                  </a:lnTo>
                  <a:lnTo>
                    <a:pt x="233236" y="33023"/>
                  </a:lnTo>
                  <a:lnTo>
                    <a:pt x="244108" y="35391"/>
                  </a:lnTo>
                  <a:lnTo>
                    <a:pt x="279390" y="51707"/>
                  </a:lnTo>
                  <a:lnTo>
                    <a:pt x="292416" y="54025"/>
                  </a:lnTo>
                  <a:lnTo>
                    <a:pt x="304440" y="62176"/>
                  </a:lnTo>
                  <a:lnTo>
                    <a:pt x="304594" y="75588"/>
                  </a:lnTo>
                  <a:lnTo>
                    <a:pt x="299857" y="88277"/>
                  </a:lnTo>
                  <a:lnTo>
                    <a:pt x="292238" y="96329"/>
                  </a:lnTo>
                  <a:lnTo>
                    <a:pt x="283230" y="104206"/>
                  </a:lnTo>
                  <a:lnTo>
                    <a:pt x="275918" y="114322"/>
                  </a:lnTo>
                  <a:lnTo>
                    <a:pt x="264757" y="156423"/>
                  </a:lnTo>
                  <a:lnTo>
                    <a:pt x="252683" y="200848"/>
                  </a:lnTo>
                  <a:lnTo>
                    <a:pt x="258854" y="240736"/>
                  </a:lnTo>
                  <a:lnTo>
                    <a:pt x="272283" y="273873"/>
                  </a:lnTo>
                  <a:lnTo>
                    <a:pt x="280645" y="282995"/>
                  </a:lnTo>
                  <a:lnTo>
                    <a:pt x="301811" y="299087"/>
                  </a:lnTo>
                  <a:lnTo>
                    <a:pt x="324087" y="302823"/>
                  </a:lnTo>
                  <a:lnTo>
                    <a:pt x="344203" y="302286"/>
                  </a:lnTo>
                  <a:lnTo>
                    <a:pt x="373178" y="290946"/>
                  </a:lnTo>
                  <a:lnTo>
                    <a:pt x="404048" y="265889"/>
                  </a:lnTo>
                  <a:lnTo>
                    <a:pt x="423506" y="226823"/>
                  </a:lnTo>
                  <a:lnTo>
                    <a:pt x="428408" y="202350"/>
                  </a:lnTo>
                  <a:lnTo>
                    <a:pt x="428515" y="161338"/>
                  </a:lnTo>
                  <a:lnTo>
                    <a:pt x="408619" y="118585"/>
                  </a:lnTo>
                  <a:lnTo>
                    <a:pt x="397832" y="101116"/>
                  </a:lnTo>
                  <a:lnTo>
                    <a:pt x="394069" y="87243"/>
                  </a:lnTo>
                  <a:lnTo>
                    <a:pt x="392027" y="84877"/>
                  </a:lnTo>
                  <a:lnTo>
                    <a:pt x="389674" y="83301"/>
                  </a:lnTo>
                  <a:lnTo>
                    <a:pt x="389096" y="82250"/>
                  </a:lnTo>
                  <a:lnTo>
                    <a:pt x="389703" y="81549"/>
                  </a:lnTo>
                  <a:lnTo>
                    <a:pt x="393066" y="80425"/>
                  </a:lnTo>
                  <a:lnTo>
                    <a:pt x="413213" y="87252"/>
                  </a:lnTo>
                  <a:lnTo>
                    <a:pt x="418680" y="87861"/>
                  </a:lnTo>
                  <a:lnTo>
                    <a:pt x="430046" y="93828"/>
                  </a:lnTo>
                  <a:lnTo>
                    <a:pt x="435854" y="98198"/>
                  </a:lnTo>
                  <a:lnTo>
                    <a:pt x="450247" y="103053"/>
                  </a:lnTo>
                  <a:lnTo>
                    <a:pt x="479000" y="110910"/>
                  </a:lnTo>
                  <a:lnTo>
                    <a:pt x="523516" y="135549"/>
                  </a:lnTo>
                  <a:lnTo>
                    <a:pt x="548410" y="147389"/>
                  </a:lnTo>
                  <a:lnTo>
                    <a:pt x="591550" y="159110"/>
                  </a:lnTo>
                  <a:lnTo>
                    <a:pt x="598600" y="160391"/>
                  </a:lnTo>
                  <a:lnTo>
                    <a:pt x="599144" y="165635"/>
                  </a:lnTo>
                  <a:lnTo>
                    <a:pt x="599261" y="161386"/>
                  </a:lnTo>
                  <a:lnTo>
                    <a:pt x="599272" y="165513"/>
                  </a:lnTo>
                  <a:lnTo>
                    <a:pt x="598282" y="166824"/>
                  </a:lnTo>
                  <a:lnTo>
                    <a:pt x="594535" y="168280"/>
                  </a:lnTo>
                  <a:lnTo>
                    <a:pt x="572489" y="1694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3" name="SMARTInkShape-Group19"/>
          <p:cNvGrpSpPr/>
          <p:nvPr/>
        </p:nvGrpSpPr>
        <p:grpSpPr>
          <a:xfrm>
            <a:off x="5081028" y="4884539"/>
            <a:ext cx="767918" cy="356497"/>
            <a:chOff x="5081028" y="4884539"/>
            <a:chExt cx="767918" cy="356497"/>
          </a:xfrm>
        </p:grpSpPr>
        <p:sp>
          <p:nvSpPr>
            <p:cNvPr id="31" name="SMARTInkShape-53"/>
            <p:cNvSpPr/>
            <p:nvPr>
              <p:custDataLst>
                <p:tags r:id="rId5"/>
              </p:custDataLst>
            </p:nvPr>
          </p:nvSpPr>
          <p:spPr>
            <a:xfrm>
              <a:off x="5081028" y="4884539"/>
              <a:ext cx="53543" cy="356497"/>
            </a:xfrm>
            <a:custGeom>
              <a:avLst/>
              <a:gdLst/>
              <a:ahLst/>
              <a:cxnLst/>
              <a:rect l="0" t="0" r="0" b="0"/>
              <a:pathLst>
                <a:path w="53543" h="356497">
                  <a:moveTo>
                    <a:pt x="53542" y="0"/>
                  </a:moveTo>
                  <a:lnTo>
                    <a:pt x="53542" y="0"/>
                  </a:lnTo>
                  <a:lnTo>
                    <a:pt x="44061" y="37924"/>
                  </a:lnTo>
                  <a:lnTo>
                    <a:pt x="33425" y="80469"/>
                  </a:lnTo>
                  <a:lnTo>
                    <a:pt x="28071" y="123272"/>
                  </a:lnTo>
                  <a:lnTo>
                    <a:pt x="24368" y="163036"/>
                  </a:lnTo>
                  <a:lnTo>
                    <a:pt x="19762" y="197135"/>
                  </a:lnTo>
                  <a:lnTo>
                    <a:pt x="13466" y="239473"/>
                  </a:lnTo>
                  <a:lnTo>
                    <a:pt x="8805" y="276498"/>
                  </a:lnTo>
                  <a:lnTo>
                    <a:pt x="1324" y="316686"/>
                  </a:lnTo>
                  <a:lnTo>
                    <a:pt x="0" y="354854"/>
                  </a:lnTo>
                  <a:lnTo>
                    <a:pt x="980" y="355632"/>
                  </a:lnTo>
                  <a:lnTo>
                    <a:pt x="4715" y="356496"/>
                  </a:lnTo>
                  <a:lnTo>
                    <a:pt x="6108" y="355734"/>
                  </a:lnTo>
                  <a:lnTo>
                    <a:pt x="7037" y="354234"/>
                  </a:lnTo>
                  <a:lnTo>
                    <a:pt x="7656" y="352242"/>
                  </a:lnTo>
                  <a:lnTo>
                    <a:pt x="35683" y="321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SMARTInkShape-54"/>
            <p:cNvSpPr/>
            <p:nvPr>
              <p:custDataLst>
                <p:tags r:id="rId6"/>
              </p:custDataLst>
            </p:nvPr>
          </p:nvSpPr>
          <p:spPr>
            <a:xfrm>
              <a:off x="5122235" y="4911378"/>
              <a:ext cx="726711" cy="319455"/>
            </a:xfrm>
            <a:custGeom>
              <a:avLst/>
              <a:gdLst/>
              <a:ahLst/>
              <a:cxnLst/>
              <a:rect l="0" t="0" r="0" b="0"/>
              <a:pathLst>
                <a:path w="726711" h="319455">
                  <a:moveTo>
                    <a:pt x="164140" y="98177"/>
                  </a:moveTo>
                  <a:lnTo>
                    <a:pt x="164140" y="98177"/>
                  </a:lnTo>
                  <a:lnTo>
                    <a:pt x="123509" y="76973"/>
                  </a:lnTo>
                  <a:lnTo>
                    <a:pt x="116217" y="75111"/>
                  </a:lnTo>
                  <a:lnTo>
                    <a:pt x="109370" y="75854"/>
                  </a:lnTo>
                  <a:lnTo>
                    <a:pt x="96473" y="81972"/>
                  </a:lnTo>
                  <a:lnTo>
                    <a:pt x="60030" y="113466"/>
                  </a:lnTo>
                  <a:lnTo>
                    <a:pt x="30204" y="152593"/>
                  </a:lnTo>
                  <a:lnTo>
                    <a:pt x="7560" y="196513"/>
                  </a:lnTo>
                  <a:lnTo>
                    <a:pt x="952" y="214311"/>
                  </a:lnTo>
                  <a:lnTo>
                    <a:pt x="0" y="232144"/>
                  </a:lnTo>
                  <a:lnTo>
                    <a:pt x="10086" y="275781"/>
                  </a:lnTo>
                  <a:lnTo>
                    <a:pt x="21408" y="300130"/>
                  </a:lnTo>
                  <a:lnTo>
                    <a:pt x="28275" y="307988"/>
                  </a:lnTo>
                  <a:lnTo>
                    <a:pt x="37940" y="314788"/>
                  </a:lnTo>
                  <a:lnTo>
                    <a:pt x="59278" y="319454"/>
                  </a:lnTo>
                  <a:lnTo>
                    <a:pt x="79713" y="316096"/>
                  </a:lnTo>
                  <a:lnTo>
                    <a:pt x="110532" y="305080"/>
                  </a:lnTo>
                  <a:lnTo>
                    <a:pt x="155130" y="272413"/>
                  </a:lnTo>
                  <a:lnTo>
                    <a:pt x="187549" y="231548"/>
                  </a:lnTo>
                  <a:lnTo>
                    <a:pt x="204556" y="189161"/>
                  </a:lnTo>
                  <a:lnTo>
                    <a:pt x="214824" y="145216"/>
                  </a:lnTo>
                  <a:lnTo>
                    <a:pt x="217147" y="102838"/>
                  </a:lnTo>
                  <a:lnTo>
                    <a:pt x="210476" y="64371"/>
                  </a:lnTo>
                  <a:lnTo>
                    <a:pt x="193792" y="25184"/>
                  </a:lnTo>
                  <a:lnTo>
                    <a:pt x="173224" y="120"/>
                  </a:lnTo>
                  <a:lnTo>
                    <a:pt x="177856" y="0"/>
                  </a:lnTo>
                  <a:lnTo>
                    <a:pt x="179237" y="976"/>
                  </a:lnTo>
                  <a:lnTo>
                    <a:pt x="180158" y="2619"/>
                  </a:lnTo>
                  <a:lnTo>
                    <a:pt x="180772" y="4706"/>
                  </a:lnTo>
                  <a:lnTo>
                    <a:pt x="186745" y="9670"/>
                  </a:lnTo>
                  <a:lnTo>
                    <a:pt x="196015" y="14192"/>
                  </a:lnTo>
                  <a:lnTo>
                    <a:pt x="238346" y="24666"/>
                  </a:lnTo>
                  <a:lnTo>
                    <a:pt x="260541" y="28770"/>
                  </a:lnTo>
                  <a:lnTo>
                    <a:pt x="282331" y="33625"/>
                  </a:lnTo>
                  <a:lnTo>
                    <a:pt x="319853" y="35489"/>
                  </a:lnTo>
                  <a:lnTo>
                    <a:pt x="360152" y="35653"/>
                  </a:lnTo>
                  <a:lnTo>
                    <a:pt x="389811" y="35668"/>
                  </a:lnTo>
                  <a:lnTo>
                    <a:pt x="391977" y="36660"/>
                  </a:lnTo>
                  <a:lnTo>
                    <a:pt x="393423" y="38314"/>
                  </a:lnTo>
                  <a:lnTo>
                    <a:pt x="394386" y="40409"/>
                  </a:lnTo>
                  <a:lnTo>
                    <a:pt x="396020" y="41805"/>
                  </a:lnTo>
                  <a:lnTo>
                    <a:pt x="401076" y="43771"/>
                  </a:lnTo>
                  <a:lnTo>
                    <a:pt x="400480" y="44047"/>
                  </a:lnTo>
                  <a:lnTo>
                    <a:pt x="397135" y="44490"/>
                  </a:lnTo>
                  <a:lnTo>
                    <a:pt x="396555" y="49306"/>
                  </a:lnTo>
                  <a:lnTo>
                    <a:pt x="355796" y="91846"/>
                  </a:lnTo>
                  <a:lnTo>
                    <a:pt x="322730" y="128901"/>
                  </a:lnTo>
                  <a:lnTo>
                    <a:pt x="301396" y="171760"/>
                  </a:lnTo>
                  <a:lnTo>
                    <a:pt x="284224" y="214373"/>
                  </a:lnTo>
                  <a:lnTo>
                    <a:pt x="280753" y="246627"/>
                  </a:lnTo>
                  <a:lnTo>
                    <a:pt x="285122" y="264753"/>
                  </a:lnTo>
                  <a:lnTo>
                    <a:pt x="298338" y="291969"/>
                  </a:lnTo>
                  <a:lnTo>
                    <a:pt x="305143" y="299400"/>
                  </a:lnTo>
                  <a:lnTo>
                    <a:pt x="314782" y="306011"/>
                  </a:lnTo>
                  <a:lnTo>
                    <a:pt x="331365" y="310570"/>
                  </a:lnTo>
                  <a:lnTo>
                    <a:pt x="370377" y="312236"/>
                  </a:lnTo>
                  <a:lnTo>
                    <a:pt x="379022" y="312321"/>
                  </a:lnTo>
                  <a:lnTo>
                    <a:pt x="393919" y="307123"/>
                  </a:lnTo>
                  <a:lnTo>
                    <a:pt x="425762" y="287161"/>
                  </a:lnTo>
                  <a:lnTo>
                    <a:pt x="461769" y="246533"/>
                  </a:lnTo>
                  <a:lnTo>
                    <a:pt x="477663" y="222170"/>
                  </a:lnTo>
                  <a:lnTo>
                    <a:pt x="483254" y="195108"/>
                  </a:lnTo>
                  <a:lnTo>
                    <a:pt x="485144" y="153557"/>
                  </a:lnTo>
                  <a:lnTo>
                    <a:pt x="482825" y="128146"/>
                  </a:lnTo>
                  <a:lnTo>
                    <a:pt x="473208" y="105403"/>
                  </a:lnTo>
                  <a:lnTo>
                    <a:pt x="447723" y="63092"/>
                  </a:lnTo>
                  <a:lnTo>
                    <a:pt x="418404" y="30089"/>
                  </a:lnTo>
                  <a:lnTo>
                    <a:pt x="416053" y="23929"/>
                  </a:lnTo>
                  <a:lnTo>
                    <a:pt x="414433" y="21888"/>
                  </a:lnTo>
                  <a:lnTo>
                    <a:pt x="405365" y="17857"/>
                  </a:lnTo>
                  <a:lnTo>
                    <a:pt x="410019" y="22564"/>
                  </a:lnTo>
                  <a:lnTo>
                    <a:pt x="414972" y="24883"/>
                  </a:lnTo>
                  <a:lnTo>
                    <a:pt x="459383" y="40906"/>
                  </a:lnTo>
                  <a:lnTo>
                    <a:pt x="500725" y="48853"/>
                  </a:lnTo>
                  <a:lnTo>
                    <a:pt x="538645" y="58741"/>
                  </a:lnTo>
                  <a:lnTo>
                    <a:pt x="574799" y="64369"/>
                  </a:lnTo>
                  <a:lnTo>
                    <a:pt x="610603" y="74742"/>
                  </a:lnTo>
                  <a:lnTo>
                    <a:pt x="652624" y="82229"/>
                  </a:lnTo>
                  <a:lnTo>
                    <a:pt x="678562" y="87860"/>
                  </a:lnTo>
                  <a:lnTo>
                    <a:pt x="723169" y="89211"/>
                  </a:lnTo>
                  <a:lnTo>
                    <a:pt x="726710" y="892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6" name="SMARTInkShape-Group20"/>
          <p:cNvGrpSpPr/>
          <p:nvPr/>
        </p:nvGrpSpPr>
        <p:grpSpPr>
          <a:xfrm>
            <a:off x="3929095" y="3429180"/>
            <a:ext cx="1473367" cy="689468"/>
            <a:chOff x="3929095" y="3429180"/>
            <a:chExt cx="1473367" cy="689468"/>
          </a:xfrm>
        </p:grpSpPr>
        <p:sp>
          <p:nvSpPr>
            <p:cNvPr id="34" name="SMARTInkShape-55"/>
            <p:cNvSpPr/>
            <p:nvPr>
              <p:custDataLst>
                <p:tags r:id="rId3"/>
              </p:custDataLst>
            </p:nvPr>
          </p:nvSpPr>
          <p:spPr>
            <a:xfrm>
              <a:off x="3929095" y="3429180"/>
              <a:ext cx="375015" cy="615070"/>
            </a:xfrm>
            <a:custGeom>
              <a:avLst/>
              <a:gdLst/>
              <a:ahLst/>
              <a:cxnLst/>
              <a:rect l="0" t="0" r="0" b="0"/>
              <a:pathLst>
                <a:path w="375015" h="615070">
                  <a:moveTo>
                    <a:pt x="62475" y="98047"/>
                  </a:moveTo>
                  <a:lnTo>
                    <a:pt x="62475" y="98047"/>
                  </a:lnTo>
                  <a:lnTo>
                    <a:pt x="86178" y="64863"/>
                  </a:lnTo>
                  <a:lnTo>
                    <a:pt x="117244" y="28066"/>
                  </a:lnTo>
                  <a:lnTo>
                    <a:pt x="148560" y="6749"/>
                  </a:lnTo>
                  <a:lnTo>
                    <a:pt x="166585" y="1873"/>
                  </a:lnTo>
                  <a:lnTo>
                    <a:pt x="202368" y="0"/>
                  </a:lnTo>
                  <a:lnTo>
                    <a:pt x="233352" y="7524"/>
                  </a:lnTo>
                  <a:lnTo>
                    <a:pt x="235924" y="9917"/>
                  </a:lnTo>
                  <a:lnTo>
                    <a:pt x="254903" y="51953"/>
                  </a:lnTo>
                  <a:lnTo>
                    <a:pt x="258398" y="91095"/>
                  </a:lnTo>
                  <a:lnTo>
                    <a:pt x="256787" y="122335"/>
                  </a:lnTo>
                  <a:lnTo>
                    <a:pt x="239470" y="165352"/>
                  </a:lnTo>
                  <a:lnTo>
                    <a:pt x="220090" y="203978"/>
                  </a:lnTo>
                  <a:lnTo>
                    <a:pt x="198010" y="236409"/>
                  </a:lnTo>
                  <a:lnTo>
                    <a:pt x="179621" y="261726"/>
                  </a:lnTo>
                  <a:lnTo>
                    <a:pt x="158432" y="290510"/>
                  </a:lnTo>
                  <a:lnTo>
                    <a:pt x="124305" y="333075"/>
                  </a:lnTo>
                  <a:lnTo>
                    <a:pt x="82780" y="376706"/>
                  </a:lnTo>
                  <a:lnTo>
                    <a:pt x="47986" y="408485"/>
                  </a:lnTo>
                  <a:lnTo>
                    <a:pt x="14303" y="445889"/>
                  </a:lnTo>
                  <a:lnTo>
                    <a:pt x="6339" y="463979"/>
                  </a:lnTo>
                  <a:lnTo>
                    <a:pt x="527" y="505366"/>
                  </a:lnTo>
                  <a:lnTo>
                    <a:pt x="0" y="517018"/>
                  </a:lnTo>
                  <a:lnTo>
                    <a:pt x="9458" y="522268"/>
                  </a:lnTo>
                  <a:lnTo>
                    <a:pt x="45866" y="528737"/>
                  </a:lnTo>
                  <a:lnTo>
                    <a:pt x="85322" y="534245"/>
                  </a:lnTo>
                  <a:lnTo>
                    <a:pt x="119626" y="539940"/>
                  </a:lnTo>
                  <a:lnTo>
                    <a:pt x="154925" y="543171"/>
                  </a:lnTo>
                  <a:lnTo>
                    <a:pt x="195260" y="548868"/>
                  </a:lnTo>
                  <a:lnTo>
                    <a:pt x="229150" y="556840"/>
                  </a:lnTo>
                  <a:lnTo>
                    <a:pt x="273405" y="574560"/>
                  </a:lnTo>
                  <a:lnTo>
                    <a:pt x="316250" y="591799"/>
                  </a:lnTo>
                  <a:lnTo>
                    <a:pt x="356933" y="612932"/>
                  </a:lnTo>
                  <a:lnTo>
                    <a:pt x="368113" y="615069"/>
                  </a:lnTo>
                  <a:lnTo>
                    <a:pt x="370414" y="614376"/>
                  </a:lnTo>
                  <a:lnTo>
                    <a:pt x="371947" y="612923"/>
                  </a:lnTo>
                  <a:lnTo>
                    <a:pt x="372970" y="610961"/>
                  </a:lnTo>
                  <a:lnTo>
                    <a:pt x="375014" y="5891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SMARTInkShape-56"/>
            <p:cNvSpPr/>
            <p:nvPr>
              <p:custDataLst>
                <p:tags r:id="rId4"/>
              </p:custDataLst>
            </p:nvPr>
          </p:nvSpPr>
          <p:spPr>
            <a:xfrm>
              <a:off x="4275737" y="3509418"/>
              <a:ext cx="1126725" cy="609230"/>
            </a:xfrm>
            <a:custGeom>
              <a:avLst/>
              <a:gdLst/>
              <a:ahLst/>
              <a:cxnLst/>
              <a:rect l="0" t="0" r="0" b="0"/>
              <a:pathLst>
                <a:path w="1126725" h="609230">
                  <a:moveTo>
                    <a:pt x="269474" y="71387"/>
                  </a:moveTo>
                  <a:lnTo>
                    <a:pt x="269474" y="71387"/>
                  </a:lnTo>
                  <a:lnTo>
                    <a:pt x="250512" y="47684"/>
                  </a:lnTo>
                  <a:lnTo>
                    <a:pt x="241950" y="41695"/>
                  </a:lnTo>
                  <a:lnTo>
                    <a:pt x="224499" y="37685"/>
                  </a:lnTo>
                  <a:lnTo>
                    <a:pt x="202680" y="41006"/>
                  </a:lnTo>
                  <a:lnTo>
                    <a:pt x="168417" y="53001"/>
                  </a:lnTo>
                  <a:lnTo>
                    <a:pt x="130941" y="73876"/>
                  </a:lnTo>
                  <a:lnTo>
                    <a:pt x="95254" y="99905"/>
                  </a:lnTo>
                  <a:lnTo>
                    <a:pt x="56025" y="143754"/>
                  </a:lnTo>
                  <a:lnTo>
                    <a:pt x="28628" y="181464"/>
                  </a:lnTo>
                  <a:lnTo>
                    <a:pt x="19613" y="195373"/>
                  </a:lnTo>
                  <a:lnTo>
                    <a:pt x="12611" y="217544"/>
                  </a:lnTo>
                  <a:lnTo>
                    <a:pt x="6951" y="245223"/>
                  </a:lnTo>
                  <a:lnTo>
                    <a:pt x="2185" y="276575"/>
                  </a:lnTo>
                  <a:lnTo>
                    <a:pt x="0" y="301444"/>
                  </a:lnTo>
                  <a:lnTo>
                    <a:pt x="218" y="339660"/>
                  </a:lnTo>
                  <a:lnTo>
                    <a:pt x="5919" y="383488"/>
                  </a:lnTo>
                  <a:lnTo>
                    <a:pt x="16409" y="406552"/>
                  </a:lnTo>
                  <a:lnTo>
                    <a:pt x="41695" y="436270"/>
                  </a:lnTo>
                  <a:lnTo>
                    <a:pt x="81054" y="468238"/>
                  </a:lnTo>
                  <a:lnTo>
                    <a:pt x="124621" y="486533"/>
                  </a:lnTo>
                  <a:lnTo>
                    <a:pt x="159637" y="494585"/>
                  </a:lnTo>
                  <a:lnTo>
                    <a:pt x="195147" y="490576"/>
                  </a:lnTo>
                  <a:lnTo>
                    <a:pt x="230805" y="477262"/>
                  </a:lnTo>
                  <a:lnTo>
                    <a:pt x="267497" y="459757"/>
                  </a:lnTo>
                  <a:lnTo>
                    <a:pt x="307363" y="435168"/>
                  </a:lnTo>
                  <a:lnTo>
                    <a:pt x="339901" y="402195"/>
                  </a:lnTo>
                  <a:lnTo>
                    <a:pt x="372252" y="362439"/>
                  </a:lnTo>
                  <a:lnTo>
                    <a:pt x="394295" y="324091"/>
                  </a:lnTo>
                  <a:lnTo>
                    <a:pt x="408543" y="282743"/>
                  </a:lnTo>
                  <a:lnTo>
                    <a:pt x="419256" y="257265"/>
                  </a:lnTo>
                  <a:lnTo>
                    <a:pt x="420049" y="230067"/>
                  </a:lnTo>
                  <a:lnTo>
                    <a:pt x="411985" y="189510"/>
                  </a:lnTo>
                  <a:lnTo>
                    <a:pt x="403311" y="152357"/>
                  </a:lnTo>
                  <a:lnTo>
                    <a:pt x="395434" y="128210"/>
                  </a:lnTo>
                  <a:lnTo>
                    <a:pt x="374264" y="94286"/>
                  </a:lnTo>
                  <a:lnTo>
                    <a:pt x="345736" y="61395"/>
                  </a:lnTo>
                  <a:lnTo>
                    <a:pt x="335118" y="45118"/>
                  </a:lnTo>
                  <a:lnTo>
                    <a:pt x="306694" y="21145"/>
                  </a:lnTo>
                  <a:lnTo>
                    <a:pt x="273090" y="1908"/>
                  </a:lnTo>
                  <a:lnTo>
                    <a:pt x="265805" y="530"/>
                  </a:lnTo>
                  <a:lnTo>
                    <a:pt x="308929" y="0"/>
                  </a:lnTo>
                  <a:lnTo>
                    <a:pt x="346794" y="13225"/>
                  </a:lnTo>
                  <a:lnTo>
                    <a:pt x="391271" y="29503"/>
                  </a:lnTo>
                  <a:lnTo>
                    <a:pt x="429806" y="38582"/>
                  </a:lnTo>
                  <a:lnTo>
                    <a:pt x="472643" y="42815"/>
                  </a:lnTo>
                  <a:lnTo>
                    <a:pt x="507274" y="48810"/>
                  </a:lnTo>
                  <a:lnTo>
                    <a:pt x="544650" y="65861"/>
                  </a:lnTo>
                  <a:lnTo>
                    <a:pt x="578428" y="82957"/>
                  </a:lnTo>
                  <a:lnTo>
                    <a:pt x="581607" y="87038"/>
                  </a:lnTo>
                  <a:lnTo>
                    <a:pt x="582735" y="91743"/>
                  </a:lnTo>
                  <a:lnTo>
                    <a:pt x="581342" y="102262"/>
                  </a:lnTo>
                  <a:lnTo>
                    <a:pt x="574979" y="118348"/>
                  </a:lnTo>
                  <a:lnTo>
                    <a:pt x="569627" y="126324"/>
                  </a:lnTo>
                  <a:lnTo>
                    <a:pt x="531311" y="159393"/>
                  </a:lnTo>
                  <a:lnTo>
                    <a:pt x="495710" y="188981"/>
                  </a:lnTo>
                  <a:lnTo>
                    <a:pt x="457589" y="224482"/>
                  </a:lnTo>
                  <a:lnTo>
                    <a:pt x="424042" y="268682"/>
                  </a:lnTo>
                  <a:lnTo>
                    <a:pt x="404238" y="303808"/>
                  </a:lnTo>
                  <a:lnTo>
                    <a:pt x="393861" y="328474"/>
                  </a:lnTo>
                  <a:lnTo>
                    <a:pt x="388019" y="369260"/>
                  </a:lnTo>
                  <a:lnTo>
                    <a:pt x="387281" y="407913"/>
                  </a:lnTo>
                  <a:lnTo>
                    <a:pt x="392905" y="449351"/>
                  </a:lnTo>
                  <a:lnTo>
                    <a:pt x="398085" y="474850"/>
                  </a:lnTo>
                  <a:lnTo>
                    <a:pt x="432798" y="517933"/>
                  </a:lnTo>
                  <a:lnTo>
                    <a:pt x="458724" y="544701"/>
                  </a:lnTo>
                  <a:lnTo>
                    <a:pt x="498113" y="579736"/>
                  </a:lnTo>
                  <a:lnTo>
                    <a:pt x="528850" y="599937"/>
                  </a:lnTo>
                  <a:lnTo>
                    <a:pt x="555739" y="608915"/>
                  </a:lnTo>
                  <a:lnTo>
                    <a:pt x="588449" y="609229"/>
                  </a:lnTo>
                  <a:lnTo>
                    <a:pt x="632306" y="599454"/>
                  </a:lnTo>
                  <a:lnTo>
                    <a:pt x="651990" y="590179"/>
                  </a:lnTo>
                  <a:lnTo>
                    <a:pt x="675067" y="569061"/>
                  </a:lnTo>
                  <a:lnTo>
                    <a:pt x="696130" y="539299"/>
                  </a:lnTo>
                  <a:lnTo>
                    <a:pt x="719052" y="503582"/>
                  </a:lnTo>
                  <a:lnTo>
                    <a:pt x="735854" y="474479"/>
                  </a:lnTo>
                  <a:lnTo>
                    <a:pt x="741999" y="445669"/>
                  </a:lnTo>
                  <a:lnTo>
                    <a:pt x="739879" y="404204"/>
                  </a:lnTo>
                  <a:lnTo>
                    <a:pt x="732968" y="364137"/>
                  </a:lnTo>
                  <a:lnTo>
                    <a:pt x="719345" y="320847"/>
                  </a:lnTo>
                  <a:lnTo>
                    <a:pt x="707541" y="291398"/>
                  </a:lnTo>
                  <a:lnTo>
                    <a:pt x="696928" y="247921"/>
                  </a:lnTo>
                  <a:lnTo>
                    <a:pt x="671404" y="209462"/>
                  </a:lnTo>
                  <a:lnTo>
                    <a:pt x="647525" y="172932"/>
                  </a:lnTo>
                  <a:lnTo>
                    <a:pt x="632656" y="130324"/>
                  </a:lnTo>
                  <a:lnTo>
                    <a:pt x="600294" y="90760"/>
                  </a:lnTo>
                  <a:lnTo>
                    <a:pt x="577612" y="66089"/>
                  </a:lnTo>
                  <a:lnTo>
                    <a:pt x="575096" y="59772"/>
                  </a:lnTo>
                  <a:lnTo>
                    <a:pt x="575417" y="57690"/>
                  </a:lnTo>
                  <a:lnTo>
                    <a:pt x="576624" y="56302"/>
                  </a:lnTo>
                  <a:lnTo>
                    <a:pt x="580610" y="54761"/>
                  </a:lnTo>
                  <a:lnTo>
                    <a:pt x="603607" y="53690"/>
                  </a:lnTo>
                  <a:lnTo>
                    <a:pt x="647659" y="70330"/>
                  </a:lnTo>
                  <a:lnTo>
                    <a:pt x="681169" y="77357"/>
                  </a:lnTo>
                  <a:lnTo>
                    <a:pt x="718880" y="84731"/>
                  </a:lnTo>
                  <a:lnTo>
                    <a:pt x="748014" y="93193"/>
                  </a:lnTo>
                  <a:lnTo>
                    <a:pt x="780807" y="100261"/>
                  </a:lnTo>
                  <a:lnTo>
                    <a:pt x="815226" y="109355"/>
                  </a:lnTo>
                  <a:lnTo>
                    <a:pt x="851358" y="120011"/>
                  </a:lnTo>
                  <a:lnTo>
                    <a:pt x="890569" y="131362"/>
                  </a:lnTo>
                  <a:lnTo>
                    <a:pt x="931146" y="140376"/>
                  </a:lnTo>
                  <a:lnTo>
                    <a:pt x="972332" y="147689"/>
                  </a:lnTo>
                  <a:lnTo>
                    <a:pt x="1013787" y="154247"/>
                  </a:lnTo>
                  <a:lnTo>
                    <a:pt x="1058009" y="163114"/>
                  </a:lnTo>
                  <a:lnTo>
                    <a:pt x="1096184" y="171686"/>
                  </a:lnTo>
                  <a:lnTo>
                    <a:pt x="1126724" y="1785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694101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500 people took part in a survey about sport.</a:t>
            </a:r>
          </a:p>
          <a:p>
            <a:pPr lvl="0" algn="ctr"/>
            <a:r>
              <a:rPr lang="en-GB" sz="2000" b="1" dirty="0">
                <a:solidFill>
                  <a:schemeClr val="tx1"/>
                </a:solidFill>
                <a:latin typeface="Century Gothic" panose="020B0502020202020204" pitchFamily="34" charset="0"/>
              </a:rPr>
              <a:t>How many people does each segment represent?</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DC8414AE-EA72-4E0E-B3B2-00FF5131C930}"/>
              </a:ext>
            </a:extLst>
          </p:cNvPr>
          <p:cNvSpPr txBox="1"/>
          <p:nvPr/>
        </p:nvSpPr>
        <p:spPr>
          <a:xfrm>
            <a:off x="3674714" y="1863316"/>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Sport</a:t>
            </a:r>
          </a:p>
        </p:txBody>
      </p:sp>
      <p:graphicFrame>
        <p:nvGraphicFramePr>
          <p:cNvPr id="11" name="Chart 10">
            <a:extLst>
              <a:ext uri="{FF2B5EF4-FFF2-40B4-BE49-F238E27FC236}">
                <a16:creationId xmlns:a16="http://schemas.microsoft.com/office/drawing/2014/main" id="{E5781AF4-0ED4-4D22-B290-32BCFA231413}"/>
              </a:ext>
            </a:extLst>
          </p:cNvPr>
          <p:cNvGraphicFramePr/>
          <p:nvPr>
            <p:extLst>
              <p:ext uri="{D42A27DB-BD31-4B8C-83A1-F6EECF244321}">
                <p14:modId xmlns:p14="http://schemas.microsoft.com/office/powerpoint/2010/main" val="1497378026"/>
              </p:ext>
            </p:extLst>
          </p:nvPr>
        </p:nvGraphicFramePr>
        <p:xfrm>
          <a:off x="1039329" y="2354482"/>
          <a:ext cx="6419271" cy="352156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EC92FD3-1271-4FC2-B6FD-17F0908C2D2C}"/>
              </a:ext>
            </a:extLst>
          </p:cNvPr>
          <p:cNvSpPr txBox="1"/>
          <p:nvPr/>
        </p:nvSpPr>
        <p:spPr>
          <a:xfrm>
            <a:off x="4263261" y="3822300"/>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200</a:t>
            </a:r>
          </a:p>
        </p:txBody>
      </p:sp>
      <p:sp>
        <p:nvSpPr>
          <p:cNvPr id="13" name="TextBox 12">
            <a:extLst>
              <a:ext uri="{FF2B5EF4-FFF2-40B4-BE49-F238E27FC236}">
                <a16:creationId xmlns:a16="http://schemas.microsoft.com/office/drawing/2014/main" id="{6DBFCE87-3669-4F49-8905-52CE3E5B2428}"/>
              </a:ext>
            </a:extLst>
          </p:cNvPr>
          <p:cNvSpPr txBox="1"/>
          <p:nvPr/>
        </p:nvSpPr>
        <p:spPr>
          <a:xfrm>
            <a:off x="5630851" y="3028890"/>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100</a:t>
            </a:r>
          </a:p>
        </p:txBody>
      </p:sp>
      <p:sp>
        <p:nvSpPr>
          <p:cNvPr id="14" name="TextBox 13">
            <a:extLst>
              <a:ext uri="{FF2B5EF4-FFF2-40B4-BE49-F238E27FC236}">
                <a16:creationId xmlns:a16="http://schemas.microsoft.com/office/drawing/2014/main" id="{EA413393-F363-49F7-A3DC-E0677A6A9BF9}"/>
              </a:ext>
            </a:extLst>
          </p:cNvPr>
          <p:cNvSpPr txBox="1"/>
          <p:nvPr/>
        </p:nvSpPr>
        <p:spPr>
          <a:xfrm>
            <a:off x="6112114" y="4253349"/>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100</a:t>
            </a:r>
          </a:p>
        </p:txBody>
      </p:sp>
      <p:sp>
        <p:nvSpPr>
          <p:cNvPr id="15" name="TextBox 14">
            <a:extLst>
              <a:ext uri="{FF2B5EF4-FFF2-40B4-BE49-F238E27FC236}">
                <a16:creationId xmlns:a16="http://schemas.microsoft.com/office/drawing/2014/main" id="{5FBBAB7E-47FB-4960-B223-6BD793EEA81B}"/>
              </a:ext>
            </a:extLst>
          </p:cNvPr>
          <p:cNvSpPr txBox="1"/>
          <p:nvPr/>
        </p:nvSpPr>
        <p:spPr>
          <a:xfrm>
            <a:off x="5069449" y="5071863"/>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100</a:t>
            </a:r>
          </a:p>
        </p:txBody>
      </p:sp>
    </p:spTree>
    <p:extLst>
      <p:ext uri="{BB962C8B-B14F-4D97-AF65-F5344CB8AC3E}">
        <p14:creationId xmlns:p14="http://schemas.microsoft.com/office/powerpoint/2010/main" val="2437335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people from the 480 surveyed chose each option?</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1244BD37-A21C-4F1D-A867-9C6CDDAAFA13}"/>
              </a:ext>
            </a:extLst>
          </p:cNvPr>
          <p:cNvSpPr txBox="1"/>
          <p:nvPr/>
        </p:nvSpPr>
        <p:spPr>
          <a:xfrm>
            <a:off x="3685331" y="1856352"/>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Meal</a:t>
            </a:r>
          </a:p>
        </p:txBody>
      </p:sp>
      <p:graphicFrame>
        <p:nvGraphicFramePr>
          <p:cNvPr id="11" name="Chart 10">
            <a:extLst>
              <a:ext uri="{FF2B5EF4-FFF2-40B4-BE49-F238E27FC236}">
                <a16:creationId xmlns:a16="http://schemas.microsoft.com/office/drawing/2014/main" id="{6E540651-9CF3-42EF-B107-AAA956C53A71}"/>
              </a:ext>
            </a:extLst>
          </p:cNvPr>
          <p:cNvGraphicFramePr/>
          <p:nvPr>
            <p:extLst>
              <p:ext uri="{D42A27DB-BD31-4B8C-83A1-F6EECF244321}">
                <p14:modId xmlns:p14="http://schemas.microsoft.com/office/powerpoint/2010/main" val="677505599"/>
              </p:ext>
            </p:extLst>
          </p:nvPr>
        </p:nvGraphicFramePr>
        <p:xfrm>
          <a:off x="1140156" y="2288914"/>
          <a:ext cx="6779579" cy="3688195"/>
        </p:xfrm>
        <a:graphic>
          <a:graphicData uri="http://schemas.openxmlformats.org/drawingml/2006/chart">
            <c:chart xmlns:c="http://schemas.openxmlformats.org/drawingml/2006/chart" xmlns:r="http://schemas.openxmlformats.org/officeDocument/2006/relationships" r:id="rId58"/>
          </a:graphicData>
        </a:graphic>
      </p:graphicFrame>
      <p:sp>
        <p:nvSpPr>
          <p:cNvPr id="2" name="SMARTInkShape-57"/>
          <p:cNvSpPr/>
          <p:nvPr>
            <p:custDataLst>
              <p:tags r:id="rId1"/>
            </p:custDataLst>
          </p:nvPr>
        </p:nvSpPr>
        <p:spPr>
          <a:xfrm>
            <a:off x="3864319" y="595082"/>
            <a:ext cx="983274" cy="744083"/>
          </a:xfrm>
          <a:custGeom>
            <a:avLst/>
            <a:gdLst/>
            <a:ahLst/>
            <a:cxnLst/>
            <a:rect l="0" t="0" r="0" b="0"/>
            <a:pathLst>
              <a:path w="983274" h="744083">
                <a:moveTo>
                  <a:pt x="868415" y="253238"/>
                </a:moveTo>
                <a:lnTo>
                  <a:pt x="868415" y="253238"/>
                </a:lnTo>
                <a:lnTo>
                  <a:pt x="844713" y="215315"/>
                </a:lnTo>
                <a:lnTo>
                  <a:pt x="815752" y="182250"/>
                </a:lnTo>
                <a:lnTo>
                  <a:pt x="783579" y="159885"/>
                </a:lnTo>
                <a:lnTo>
                  <a:pt x="752658" y="146925"/>
                </a:lnTo>
                <a:lnTo>
                  <a:pt x="716757" y="134550"/>
                </a:lnTo>
                <a:lnTo>
                  <a:pt x="680957" y="122436"/>
                </a:lnTo>
                <a:lnTo>
                  <a:pt x="647848" y="113083"/>
                </a:lnTo>
                <a:lnTo>
                  <a:pt x="613620" y="106611"/>
                </a:lnTo>
                <a:lnTo>
                  <a:pt x="571949" y="103735"/>
                </a:lnTo>
                <a:lnTo>
                  <a:pt x="532262" y="99811"/>
                </a:lnTo>
                <a:lnTo>
                  <a:pt x="494779" y="95751"/>
                </a:lnTo>
                <a:lnTo>
                  <a:pt x="458277" y="93947"/>
                </a:lnTo>
                <a:lnTo>
                  <a:pt x="422209" y="95791"/>
                </a:lnTo>
                <a:lnTo>
                  <a:pt x="385344" y="98926"/>
                </a:lnTo>
                <a:lnTo>
                  <a:pt x="345808" y="100319"/>
                </a:lnTo>
                <a:lnTo>
                  <a:pt x="305085" y="106230"/>
                </a:lnTo>
                <a:lnTo>
                  <a:pt x="264828" y="116464"/>
                </a:lnTo>
                <a:lnTo>
                  <a:pt x="227092" y="130934"/>
                </a:lnTo>
                <a:lnTo>
                  <a:pt x="190477" y="147287"/>
                </a:lnTo>
                <a:lnTo>
                  <a:pt x="155351" y="165469"/>
                </a:lnTo>
                <a:lnTo>
                  <a:pt x="123204" y="186779"/>
                </a:lnTo>
                <a:lnTo>
                  <a:pt x="81955" y="225830"/>
                </a:lnTo>
                <a:lnTo>
                  <a:pt x="49338" y="264079"/>
                </a:lnTo>
                <a:lnTo>
                  <a:pt x="25563" y="300548"/>
                </a:lnTo>
                <a:lnTo>
                  <a:pt x="10691" y="341229"/>
                </a:lnTo>
                <a:lnTo>
                  <a:pt x="0" y="379961"/>
                </a:lnTo>
                <a:lnTo>
                  <a:pt x="30" y="421314"/>
                </a:lnTo>
                <a:lnTo>
                  <a:pt x="6323" y="460245"/>
                </a:lnTo>
                <a:lnTo>
                  <a:pt x="19211" y="501656"/>
                </a:lnTo>
                <a:lnTo>
                  <a:pt x="45079" y="545345"/>
                </a:lnTo>
                <a:lnTo>
                  <a:pt x="77879" y="584969"/>
                </a:lnTo>
                <a:lnTo>
                  <a:pt x="112732" y="621845"/>
                </a:lnTo>
                <a:lnTo>
                  <a:pt x="152935" y="653166"/>
                </a:lnTo>
                <a:lnTo>
                  <a:pt x="196267" y="676557"/>
                </a:lnTo>
                <a:lnTo>
                  <a:pt x="231016" y="692404"/>
                </a:lnTo>
                <a:lnTo>
                  <a:pt x="268619" y="707384"/>
                </a:lnTo>
                <a:lnTo>
                  <a:pt x="305175" y="717349"/>
                </a:lnTo>
                <a:lnTo>
                  <a:pt x="341266" y="727731"/>
                </a:lnTo>
                <a:lnTo>
                  <a:pt x="378142" y="736975"/>
                </a:lnTo>
                <a:lnTo>
                  <a:pt x="417683" y="741084"/>
                </a:lnTo>
                <a:lnTo>
                  <a:pt x="455762" y="742910"/>
                </a:lnTo>
                <a:lnTo>
                  <a:pt x="493522" y="743722"/>
                </a:lnTo>
                <a:lnTo>
                  <a:pt x="533455" y="744082"/>
                </a:lnTo>
                <a:lnTo>
                  <a:pt x="574354" y="741597"/>
                </a:lnTo>
                <a:lnTo>
                  <a:pt x="614690" y="737185"/>
                </a:lnTo>
                <a:lnTo>
                  <a:pt x="652461" y="731917"/>
                </a:lnTo>
                <a:lnTo>
                  <a:pt x="689092" y="723622"/>
                </a:lnTo>
                <a:lnTo>
                  <a:pt x="725216" y="713321"/>
                </a:lnTo>
                <a:lnTo>
                  <a:pt x="761115" y="702129"/>
                </a:lnTo>
                <a:lnTo>
                  <a:pt x="794268" y="687893"/>
                </a:lnTo>
                <a:lnTo>
                  <a:pt x="833477" y="660731"/>
                </a:lnTo>
                <a:lnTo>
                  <a:pt x="861990" y="634041"/>
                </a:lnTo>
                <a:lnTo>
                  <a:pt x="893897" y="602357"/>
                </a:lnTo>
                <a:lnTo>
                  <a:pt x="918146" y="576273"/>
                </a:lnTo>
                <a:lnTo>
                  <a:pt x="953026" y="534062"/>
                </a:lnTo>
                <a:lnTo>
                  <a:pt x="970512" y="498765"/>
                </a:lnTo>
                <a:lnTo>
                  <a:pt x="978284" y="466541"/>
                </a:lnTo>
                <a:lnTo>
                  <a:pt x="981738" y="435683"/>
                </a:lnTo>
                <a:lnTo>
                  <a:pt x="983273" y="402786"/>
                </a:lnTo>
                <a:lnTo>
                  <a:pt x="981971" y="368321"/>
                </a:lnTo>
                <a:lnTo>
                  <a:pt x="974778" y="333160"/>
                </a:lnTo>
                <a:lnTo>
                  <a:pt x="966113" y="310488"/>
                </a:lnTo>
                <a:lnTo>
                  <a:pt x="954383" y="284459"/>
                </a:lnTo>
                <a:lnTo>
                  <a:pt x="940610" y="256193"/>
                </a:lnTo>
                <a:lnTo>
                  <a:pt x="914723" y="211557"/>
                </a:lnTo>
                <a:lnTo>
                  <a:pt x="888004" y="175182"/>
                </a:lnTo>
                <a:lnTo>
                  <a:pt x="856285" y="142479"/>
                </a:lnTo>
                <a:lnTo>
                  <a:pt x="817053" y="111408"/>
                </a:lnTo>
                <a:lnTo>
                  <a:pt x="795479" y="96177"/>
                </a:lnTo>
                <a:lnTo>
                  <a:pt x="772166" y="83046"/>
                </a:lnTo>
                <a:lnTo>
                  <a:pt x="747694" y="71316"/>
                </a:lnTo>
                <a:lnTo>
                  <a:pt x="722451" y="60519"/>
                </a:lnTo>
                <a:lnTo>
                  <a:pt x="695699" y="50345"/>
                </a:lnTo>
                <a:lnTo>
                  <a:pt x="667943" y="40585"/>
                </a:lnTo>
                <a:lnTo>
                  <a:pt x="639517" y="31103"/>
                </a:lnTo>
                <a:lnTo>
                  <a:pt x="609652" y="23788"/>
                </a:lnTo>
                <a:lnTo>
                  <a:pt x="578829" y="17920"/>
                </a:lnTo>
                <a:lnTo>
                  <a:pt x="547366" y="13016"/>
                </a:lnTo>
                <a:lnTo>
                  <a:pt x="513491" y="8754"/>
                </a:lnTo>
                <a:lnTo>
                  <a:pt x="478011" y="4921"/>
                </a:lnTo>
                <a:lnTo>
                  <a:pt x="441458" y="1373"/>
                </a:lnTo>
                <a:lnTo>
                  <a:pt x="405183" y="0"/>
                </a:lnTo>
                <a:lnTo>
                  <a:pt x="369094" y="77"/>
                </a:lnTo>
                <a:lnTo>
                  <a:pt x="333128" y="1120"/>
                </a:lnTo>
                <a:lnTo>
                  <a:pt x="295260" y="2808"/>
                </a:lnTo>
                <a:lnTo>
                  <a:pt x="256125" y="4925"/>
                </a:lnTo>
                <a:lnTo>
                  <a:pt x="216144" y="7329"/>
                </a:lnTo>
                <a:lnTo>
                  <a:pt x="136181" y="121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3" name="SMARTInkShape-Group22"/>
          <p:cNvGrpSpPr/>
          <p:nvPr/>
        </p:nvGrpSpPr>
        <p:grpSpPr>
          <a:xfrm>
            <a:off x="4665179" y="2562820"/>
            <a:ext cx="415814" cy="612258"/>
            <a:chOff x="4665179" y="2562820"/>
            <a:chExt cx="415814" cy="612258"/>
          </a:xfrm>
        </p:grpSpPr>
        <p:sp>
          <p:nvSpPr>
            <p:cNvPr id="3" name="SMARTInkShape-58"/>
            <p:cNvSpPr/>
            <p:nvPr>
              <p:custDataLst>
                <p:tags r:id="rId51"/>
              </p:custDataLst>
            </p:nvPr>
          </p:nvSpPr>
          <p:spPr>
            <a:xfrm>
              <a:off x="4813102" y="2902148"/>
              <a:ext cx="26790" cy="272930"/>
            </a:xfrm>
            <a:custGeom>
              <a:avLst/>
              <a:gdLst/>
              <a:ahLst/>
              <a:cxnLst/>
              <a:rect l="0" t="0" r="0" b="0"/>
              <a:pathLst>
                <a:path w="26790" h="272930">
                  <a:moveTo>
                    <a:pt x="26789" y="0"/>
                  </a:moveTo>
                  <a:lnTo>
                    <a:pt x="26789" y="0"/>
                  </a:lnTo>
                  <a:lnTo>
                    <a:pt x="14515" y="39798"/>
                  </a:lnTo>
                  <a:lnTo>
                    <a:pt x="10032" y="79409"/>
                  </a:lnTo>
                  <a:lnTo>
                    <a:pt x="9147" y="111156"/>
                  </a:lnTo>
                  <a:lnTo>
                    <a:pt x="9026" y="142669"/>
                  </a:lnTo>
                  <a:lnTo>
                    <a:pt x="8972" y="179495"/>
                  </a:lnTo>
                  <a:lnTo>
                    <a:pt x="8937" y="219304"/>
                  </a:lnTo>
                  <a:lnTo>
                    <a:pt x="8929" y="263773"/>
                  </a:lnTo>
                  <a:lnTo>
                    <a:pt x="8929" y="272929"/>
                  </a:lnTo>
                  <a:lnTo>
                    <a:pt x="8929" y="270791"/>
                  </a:lnTo>
                  <a:lnTo>
                    <a:pt x="7937" y="269825"/>
                  </a:lnTo>
                  <a:lnTo>
                    <a:pt x="4189" y="268750"/>
                  </a:lnTo>
                  <a:lnTo>
                    <a:pt x="2792" y="267472"/>
                  </a:lnTo>
                  <a:lnTo>
                    <a:pt x="0" y="2589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SMARTInkShape-59"/>
            <p:cNvSpPr/>
            <p:nvPr>
              <p:custDataLst>
                <p:tags r:id="rId52"/>
              </p:custDataLst>
            </p:nvPr>
          </p:nvSpPr>
          <p:spPr>
            <a:xfrm>
              <a:off x="4670637" y="2839641"/>
              <a:ext cx="303041" cy="214313"/>
            </a:xfrm>
            <a:custGeom>
              <a:avLst/>
              <a:gdLst/>
              <a:ahLst/>
              <a:cxnLst/>
              <a:rect l="0" t="0" r="0" b="0"/>
              <a:pathLst>
                <a:path w="303041" h="214313">
                  <a:moveTo>
                    <a:pt x="62097" y="0"/>
                  </a:moveTo>
                  <a:lnTo>
                    <a:pt x="62097" y="0"/>
                  </a:lnTo>
                  <a:lnTo>
                    <a:pt x="48832" y="37813"/>
                  </a:lnTo>
                  <a:lnTo>
                    <a:pt x="38274" y="62627"/>
                  </a:lnTo>
                  <a:lnTo>
                    <a:pt x="27793" y="104186"/>
                  </a:lnTo>
                  <a:lnTo>
                    <a:pt x="12222" y="144859"/>
                  </a:lnTo>
                  <a:lnTo>
                    <a:pt x="8624" y="156582"/>
                  </a:lnTo>
                  <a:lnTo>
                    <a:pt x="976" y="167745"/>
                  </a:lnTo>
                  <a:lnTo>
                    <a:pt x="0" y="173836"/>
                  </a:lnTo>
                  <a:lnTo>
                    <a:pt x="1848" y="176414"/>
                  </a:lnTo>
                  <a:lnTo>
                    <a:pt x="22947" y="192554"/>
                  </a:lnTo>
                  <a:lnTo>
                    <a:pt x="29153" y="194720"/>
                  </a:lnTo>
                  <a:lnTo>
                    <a:pt x="66403" y="202488"/>
                  </a:lnTo>
                  <a:lnTo>
                    <a:pt x="89170" y="203533"/>
                  </a:lnTo>
                  <a:lnTo>
                    <a:pt x="133482" y="197205"/>
                  </a:lnTo>
                  <a:lnTo>
                    <a:pt x="153473" y="197668"/>
                  </a:lnTo>
                  <a:lnTo>
                    <a:pt x="197140" y="205567"/>
                  </a:lnTo>
                  <a:lnTo>
                    <a:pt x="236451" y="213414"/>
                  </a:lnTo>
                  <a:lnTo>
                    <a:pt x="277690" y="214277"/>
                  </a:lnTo>
                  <a:lnTo>
                    <a:pt x="303040" y="214312"/>
                  </a:lnTo>
                  <a:lnTo>
                    <a:pt x="267480" y="2143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SMARTInkShape-60"/>
            <p:cNvSpPr/>
            <p:nvPr>
              <p:custDataLst>
                <p:tags r:id="rId53"/>
              </p:custDataLst>
            </p:nvPr>
          </p:nvSpPr>
          <p:spPr>
            <a:xfrm>
              <a:off x="4665179" y="2768203"/>
              <a:ext cx="415814" cy="89298"/>
            </a:xfrm>
            <a:custGeom>
              <a:avLst/>
              <a:gdLst/>
              <a:ahLst/>
              <a:cxnLst/>
              <a:rect l="0" t="0" r="0" b="0"/>
              <a:pathLst>
                <a:path w="415814" h="89298">
                  <a:moveTo>
                    <a:pt x="415813" y="0"/>
                  </a:moveTo>
                  <a:lnTo>
                    <a:pt x="415813" y="0"/>
                  </a:lnTo>
                  <a:lnTo>
                    <a:pt x="383144" y="30684"/>
                  </a:lnTo>
                  <a:lnTo>
                    <a:pt x="367890" y="38442"/>
                  </a:lnTo>
                  <a:lnTo>
                    <a:pt x="341928" y="43422"/>
                  </a:lnTo>
                  <a:lnTo>
                    <a:pt x="304735" y="45533"/>
                  </a:lnTo>
                  <a:lnTo>
                    <a:pt x="263492" y="52323"/>
                  </a:lnTo>
                  <a:lnTo>
                    <a:pt x="224754" y="55666"/>
                  </a:lnTo>
                  <a:lnTo>
                    <a:pt x="199143" y="57947"/>
                  </a:lnTo>
                  <a:lnTo>
                    <a:pt x="165395" y="63127"/>
                  </a:lnTo>
                  <a:lnTo>
                    <a:pt x="122821" y="69796"/>
                  </a:lnTo>
                  <a:lnTo>
                    <a:pt x="86421" y="73867"/>
                  </a:lnTo>
                  <a:lnTo>
                    <a:pt x="62911" y="79511"/>
                  </a:lnTo>
                  <a:lnTo>
                    <a:pt x="18803" y="80364"/>
                  </a:lnTo>
                  <a:lnTo>
                    <a:pt x="10667" y="80367"/>
                  </a:lnTo>
                  <a:lnTo>
                    <a:pt x="8793" y="81359"/>
                  </a:lnTo>
                  <a:lnTo>
                    <a:pt x="7545" y="83013"/>
                  </a:lnTo>
                  <a:lnTo>
                    <a:pt x="5541" y="88056"/>
                  </a:lnTo>
                  <a:lnTo>
                    <a:pt x="2621" y="88745"/>
                  </a:lnTo>
                  <a:lnTo>
                    <a:pt x="0" y="89052"/>
                  </a:lnTo>
                  <a:lnTo>
                    <a:pt x="5048" y="892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SMARTInkShape-61"/>
            <p:cNvSpPr/>
            <p:nvPr>
              <p:custDataLst>
                <p:tags r:id="rId54"/>
              </p:custDataLst>
            </p:nvPr>
          </p:nvSpPr>
          <p:spPr>
            <a:xfrm>
              <a:off x="4902398" y="2562820"/>
              <a:ext cx="8931" cy="249877"/>
            </a:xfrm>
            <a:custGeom>
              <a:avLst/>
              <a:gdLst/>
              <a:ahLst/>
              <a:cxnLst/>
              <a:rect l="0" t="0" r="0" b="0"/>
              <a:pathLst>
                <a:path w="8931" h="249877">
                  <a:moveTo>
                    <a:pt x="8930" y="0"/>
                  </a:moveTo>
                  <a:lnTo>
                    <a:pt x="8930" y="0"/>
                  </a:lnTo>
                  <a:lnTo>
                    <a:pt x="8930" y="33184"/>
                  </a:lnTo>
                  <a:lnTo>
                    <a:pt x="7938" y="70973"/>
                  </a:lnTo>
                  <a:lnTo>
                    <a:pt x="1241" y="108467"/>
                  </a:lnTo>
                  <a:lnTo>
                    <a:pt x="164" y="144910"/>
                  </a:lnTo>
                  <a:lnTo>
                    <a:pt x="15" y="186918"/>
                  </a:lnTo>
                  <a:lnTo>
                    <a:pt x="0" y="229085"/>
                  </a:lnTo>
                  <a:lnTo>
                    <a:pt x="0" y="249876"/>
                  </a:lnTo>
                  <a:lnTo>
                    <a:pt x="0" y="2232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7" name="SMARTInkShape-Group23"/>
          <p:cNvGrpSpPr/>
          <p:nvPr/>
        </p:nvGrpSpPr>
        <p:grpSpPr>
          <a:xfrm>
            <a:off x="4161234" y="3385385"/>
            <a:ext cx="775905" cy="452048"/>
            <a:chOff x="4161234" y="3385385"/>
            <a:chExt cx="775905" cy="452048"/>
          </a:xfrm>
        </p:grpSpPr>
        <p:sp>
          <p:nvSpPr>
            <p:cNvPr id="14" name="SMARTInkShape-62"/>
            <p:cNvSpPr/>
            <p:nvPr>
              <p:custDataLst>
                <p:tags r:id="rId48"/>
              </p:custDataLst>
            </p:nvPr>
          </p:nvSpPr>
          <p:spPr>
            <a:xfrm>
              <a:off x="4286250" y="3385385"/>
              <a:ext cx="293084" cy="372750"/>
            </a:xfrm>
            <a:custGeom>
              <a:avLst/>
              <a:gdLst/>
              <a:ahLst/>
              <a:cxnLst/>
              <a:rect l="0" t="0" r="0" b="0"/>
              <a:pathLst>
                <a:path w="293084" h="372750">
                  <a:moveTo>
                    <a:pt x="0" y="88263"/>
                  </a:moveTo>
                  <a:lnTo>
                    <a:pt x="0" y="88263"/>
                  </a:lnTo>
                  <a:lnTo>
                    <a:pt x="35494" y="45081"/>
                  </a:lnTo>
                  <a:lnTo>
                    <a:pt x="73443" y="10740"/>
                  </a:lnTo>
                  <a:lnTo>
                    <a:pt x="87542" y="4199"/>
                  </a:lnTo>
                  <a:lnTo>
                    <a:pt x="112763" y="0"/>
                  </a:lnTo>
                  <a:lnTo>
                    <a:pt x="122216" y="2072"/>
                  </a:lnTo>
                  <a:lnTo>
                    <a:pt x="162756" y="25836"/>
                  </a:lnTo>
                  <a:lnTo>
                    <a:pt x="184946" y="42418"/>
                  </a:lnTo>
                  <a:lnTo>
                    <a:pt x="186797" y="49762"/>
                  </a:lnTo>
                  <a:lnTo>
                    <a:pt x="180914" y="77076"/>
                  </a:lnTo>
                  <a:lnTo>
                    <a:pt x="166601" y="120868"/>
                  </a:lnTo>
                  <a:lnTo>
                    <a:pt x="152780" y="159085"/>
                  </a:lnTo>
                  <a:lnTo>
                    <a:pt x="134565" y="188292"/>
                  </a:lnTo>
                  <a:lnTo>
                    <a:pt x="125861" y="225498"/>
                  </a:lnTo>
                  <a:lnTo>
                    <a:pt x="108793" y="268389"/>
                  </a:lnTo>
                  <a:lnTo>
                    <a:pt x="99946" y="289366"/>
                  </a:lnTo>
                  <a:lnTo>
                    <a:pt x="66211" y="331704"/>
                  </a:lnTo>
                  <a:lnTo>
                    <a:pt x="52911" y="349020"/>
                  </a:lnTo>
                  <a:lnTo>
                    <a:pt x="52142" y="353383"/>
                  </a:lnTo>
                  <a:lnTo>
                    <a:pt x="53494" y="364399"/>
                  </a:lnTo>
                  <a:lnTo>
                    <a:pt x="45882" y="365024"/>
                  </a:lnTo>
                  <a:lnTo>
                    <a:pt x="49754" y="369806"/>
                  </a:lnTo>
                  <a:lnTo>
                    <a:pt x="52021" y="370216"/>
                  </a:lnTo>
                  <a:lnTo>
                    <a:pt x="54524" y="369498"/>
                  </a:lnTo>
                  <a:lnTo>
                    <a:pt x="59952" y="367046"/>
                  </a:lnTo>
                  <a:lnTo>
                    <a:pt x="103477" y="365160"/>
                  </a:lnTo>
                  <a:lnTo>
                    <a:pt x="147525" y="365090"/>
                  </a:lnTo>
                  <a:lnTo>
                    <a:pt x="178520" y="359940"/>
                  </a:lnTo>
                  <a:lnTo>
                    <a:pt x="222166" y="364502"/>
                  </a:lnTo>
                  <a:lnTo>
                    <a:pt x="252942" y="367615"/>
                  </a:lnTo>
                  <a:lnTo>
                    <a:pt x="281695" y="372749"/>
                  </a:lnTo>
                  <a:lnTo>
                    <a:pt x="284039" y="372178"/>
                  </a:lnTo>
                  <a:lnTo>
                    <a:pt x="289289" y="368898"/>
                  </a:lnTo>
                  <a:lnTo>
                    <a:pt x="291086" y="366634"/>
                  </a:lnTo>
                  <a:lnTo>
                    <a:pt x="293083" y="361474"/>
                  </a:lnTo>
                  <a:lnTo>
                    <a:pt x="292623" y="359700"/>
                  </a:lnTo>
                  <a:lnTo>
                    <a:pt x="291324" y="358518"/>
                  </a:lnTo>
                  <a:lnTo>
                    <a:pt x="285750" y="3561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MARTInkShape-63"/>
            <p:cNvSpPr/>
            <p:nvPr>
              <p:custDataLst>
                <p:tags r:id="rId49"/>
              </p:custDataLst>
            </p:nvPr>
          </p:nvSpPr>
          <p:spPr>
            <a:xfrm>
              <a:off x="4545211" y="3423794"/>
              <a:ext cx="391928" cy="413639"/>
            </a:xfrm>
            <a:custGeom>
              <a:avLst/>
              <a:gdLst/>
              <a:ahLst/>
              <a:cxnLst/>
              <a:rect l="0" t="0" r="0" b="0"/>
              <a:pathLst>
                <a:path w="391928" h="413639">
                  <a:moveTo>
                    <a:pt x="276820" y="23065"/>
                  </a:moveTo>
                  <a:lnTo>
                    <a:pt x="276820" y="23065"/>
                  </a:lnTo>
                  <a:lnTo>
                    <a:pt x="239007" y="4654"/>
                  </a:lnTo>
                  <a:lnTo>
                    <a:pt x="225949" y="0"/>
                  </a:lnTo>
                  <a:lnTo>
                    <a:pt x="214193" y="577"/>
                  </a:lnTo>
                  <a:lnTo>
                    <a:pt x="208279" y="2120"/>
                  </a:lnTo>
                  <a:lnTo>
                    <a:pt x="169097" y="444"/>
                  </a:lnTo>
                  <a:lnTo>
                    <a:pt x="165317" y="3023"/>
                  </a:lnTo>
                  <a:lnTo>
                    <a:pt x="163790" y="6728"/>
                  </a:lnTo>
                  <a:lnTo>
                    <a:pt x="128456" y="46031"/>
                  </a:lnTo>
                  <a:lnTo>
                    <a:pt x="97055" y="90211"/>
                  </a:lnTo>
                  <a:lnTo>
                    <a:pt x="72419" y="129337"/>
                  </a:lnTo>
                  <a:lnTo>
                    <a:pt x="61820" y="169992"/>
                  </a:lnTo>
                  <a:lnTo>
                    <a:pt x="57241" y="186592"/>
                  </a:lnTo>
                  <a:lnTo>
                    <a:pt x="55655" y="217259"/>
                  </a:lnTo>
                  <a:lnTo>
                    <a:pt x="63506" y="257436"/>
                  </a:lnTo>
                  <a:lnTo>
                    <a:pt x="74379" y="288962"/>
                  </a:lnTo>
                  <a:lnTo>
                    <a:pt x="95831" y="326281"/>
                  </a:lnTo>
                  <a:lnTo>
                    <a:pt x="125092" y="368625"/>
                  </a:lnTo>
                  <a:lnTo>
                    <a:pt x="153584" y="394602"/>
                  </a:lnTo>
                  <a:lnTo>
                    <a:pt x="174381" y="408097"/>
                  </a:lnTo>
                  <a:lnTo>
                    <a:pt x="197851" y="413638"/>
                  </a:lnTo>
                  <a:lnTo>
                    <a:pt x="236100" y="409643"/>
                  </a:lnTo>
                  <a:lnTo>
                    <a:pt x="279558" y="402245"/>
                  </a:lnTo>
                  <a:lnTo>
                    <a:pt x="302180" y="395649"/>
                  </a:lnTo>
                  <a:lnTo>
                    <a:pt x="318188" y="384119"/>
                  </a:lnTo>
                  <a:lnTo>
                    <a:pt x="355260" y="341755"/>
                  </a:lnTo>
                  <a:lnTo>
                    <a:pt x="374401" y="302165"/>
                  </a:lnTo>
                  <a:lnTo>
                    <a:pt x="377592" y="295453"/>
                  </a:lnTo>
                  <a:lnTo>
                    <a:pt x="378493" y="280056"/>
                  </a:lnTo>
                  <a:lnTo>
                    <a:pt x="377344" y="271783"/>
                  </a:lnTo>
                  <a:lnTo>
                    <a:pt x="384006" y="252008"/>
                  </a:lnTo>
                  <a:lnTo>
                    <a:pt x="389949" y="241178"/>
                  </a:lnTo>
                  <a:lnTo>
                    <a:pt x="391927" y="231974"/>
                  </a:lnTo>
                  <a:lnTo>
                    <a:pt x="391261" y="223853"/>
                  </a:lnTo>
                  <a:lnTo>
                    <a:pt x="388833" y="216455"/>
                  </a:lnTo>
                  <a:lnTo>
                    <a:pt x="389089" y="178050"/>
                  </a:lnTo>
                  <a:lnTo>
                    <a:pt x="372548" y="138198"/>
                  </a:lnTo>
                  <a:lnTo>
                    <a:pt x="351959" y="96153"/>
                  </a:lnTo>
                  <a:lnTo>
                    <a:pt x="337004" y="74400"/>
                  </a:lnTo>
                  <a:lnTo>
                    <a:pt x="294373" y="43802"/>
                  </a:lnTo>
                  <a:lnTo>
                    <a:pt x="263059" y="35493"/>
                  </a:lnTo>
                  <a:lnTo>
                    <a:pt x="225044" y="33678"/>
                  </a:lnTo>
                  <a:lnTo>
                    <a:pt x="186813" y="39199"/>
                  </a:lnTo>
                  <a:lnTo>
                    <a:pt x="159427" y="42142"/>
                  </a:lnTo>
                  <a:lnTo>
                    <a:pt x="114946" y="60200"/>
                  </a:lnTo>
                  <a:lnTo>
                    <a:pt x="77717" y="82876"/>
                  </a:lnTo>
                  <a:lnTo>
                    <a:pt x="43133" y="106464"/>
                  </a:lnTo>
                  <a:lnTo>
                    <a:pt x="0" y="1302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SMARTInkShape-64"/>
            <p:cNvSpPr/>
            <p:nvPr>
              <p:custDataLst>
                <p:tags r:id="rId50"/>
              </p:custDataLst>
            </p:nvPr>
          </p:nvSpPr>
          <p:spPr>
            <a:xfrm>
              <a:off x="4161234" y="3429000"/>
              <a:ext cx="44650" cy="312049"/>
            </a:xfrm>
            <a:custGeom>
              <a:avLst/>
              <a:gdLst/>
              <a:ahLst/>
              <a:cxnLst/>
              <a:rect l="0" t="0" r="0" b="0"/>
              <a:pathLst>
                <a:path w="44650" h="312049">
                  <a:moveTo>
                    <a:pt x="0" y="0"/>
                  </a:moveTo>
                  <a:lnTo>
                    <a:pt x="0" y="0"/>
                  </a:lnTo>
                  <a:lnTo>
                    <a:pt x="0" y="31750"/>
                  </a:lnTo>
                  <a:lnTo>
                    <a:pt x="0" y="56885"/>
                  </a:lnTo>
                  <a:lnTo>
                    <a:pt x="2646" y="92751"/>
                  </a:lnTo>
                  <a:lnTo>
                    <a:pt x="7068" y="132323"/>
                  </a:lnTo>
                  <a:lnTo>
                    <a:pt x="13303" y="176509"/>
                  </a:lnTo>
                  <a:lnTo>
                    <a:pt x="17259" y="215900"/>
                  </a:lnTo>
                  <a:lnTo>
                    <a:pt x="20328" y="238926"/>
                  </a:lnTo>
                  <a:lnTo>
                    <a:pt x="31152" y="277906"/>
                  </a:lnTo>
                  <a:lnTo>
                    <a:pt x="30690" y="281512"/>
                  </a:lnTo>
                  <a:lnTo>
                    <a:pt x="28397" y="284909"/>
                  </a:lnTo>
                  <a:lnTo>
                    <a:pt x="19941" y="292750"/>
                  </a:lnTo>
                  <a:lnTo>
                    <a:pt x="18785" y="296468"/>
                  </a:lnTo>
                  <a:lnTo>
                    <a:pt x="18477" y="298848"/>
                  </a:lnTo>
                  <a:lnTo>
                    <a:pt x="20256" y="301427"/>
                  </a:lnTo>
                  <a:lnTo>
                    <a:pt x="34999" y="312048"/>
                  </a:lnTo>
                  <a:lnTo>
                    <a:pt x="30766" y="302913"/>
                  </a:lnTo>
                  <a:lnTo>
                    <a:pt x="30433" y="299176"/>
                  </a:lnTo>
                  <a:lnTo>
                    <a:pt x="44649" y="2589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0" name="SMARTInkShape-Group24"/>
          <p:cNvGrpSpPr/>
          <p:nvPr/>
        </p:nvGrpSpPr>
        <p:grpSpPr>
          <a:xfrm>
            <a:off x="44695" y="1026914"/>
            <a:ext cx="1079134" cy="873300"/>
            <a:chOff x="44695" y="1026914"/>
            <a:chExt cx="1079134" cy="873300"/>
          </a:xfrm>
        </p:grpSpPr>
        <p:sp>
          <p:nvSpPr>
            <p:cNvPr id="18" name="SMARTInkShape-65"/>
            <p:cNvSpPr/>
            <p:nvPr>
              <p:custDataLst>
                <p:tags r:id="rId37"/>
              </p:custDataLst>
            </p:nvPr>
          </p:nvSpPr>
          <p:spPr>
            <a:xfrm>
              <a:off x="428628" y="1026914"/>
              <a:ext cx="8928" cy="303610"/>
            </a:xfrm>
            <a:custGeom>
              <a:avLst/>
              <a:gdLst/>
              <a:ahLst/>
              <a:cxnLst/>
              <a:rect l="0" t="0" r="0" b="0"/>
              <a:pathLst>
                <a:path w="8928" h="303610">
                  <a:moveTo>
                    <a:pt x="8927" y="0"/>
                  </a:moveTo>
                  <a:lnTo>
                    <a:pt x="8927" y="0"/>
                  </a:lnTo>
                  <a:lnTo>
                    <a:pt x="8927" y="37924"/>
                  </a:lnTo>
                  <a:lnTo>
                    <a:pt x="4186" y="75729"/>
                  </a:lnTo>
                  <a:lnTo>
                    <a:pt x="1238" y="105782"/>
                  </a:lnTo>
                  <a:lnTo>
                    <a:pt x="549" y="145572"/>
                  </a:lnTo>
                  <a:lnTo>
                    <a:pt x="365" y="171462"/>
                  </a:lnTo>
                  <a:lnTo>
                    <a:pt x="161" y="208166"/>
                  </a:lnTo>
                  <a:lnTo>
                    <a:pt x="29" y="251243"/>
                  </a:lnTo>
                  <a:lnTo>
                    <a:pt x="0" y="291287"/>
                  </a:lnTo>
                  <a:lnTo>
                    <a:pt x="991" y="295394"/>
                  </a:lnTo>
                  <a:lnTo>
                    <a:pt x="2644" y="298133"/>
                  </a:lnTo>
                  <a:lnTo>
                    <a:pt x="8927" y="3036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SMARTInkShape-66"/>
            <p:cNvSpPr/>
            <p:nvPr>
              <p:custDataLst>
                <p:tags r:id="rId38"/>
              </p:custDataLst>
            </p:nvPr>
          </p:nvSpPr>
          <p:spPr>
            <a:xfrm>
              <a:off x="169667" y="1473398"/>
              <a:ext cx="17858" cy="373115"/>
            </a:xfrm>
            <a:custGeom>
              <a:avLst/>
              <a:gdLst/>
              <a:ahLst/>
              <a:cxnLst/>
              <a:rect l="0" t="0" r="0" b="0"/>
              <a:pathLst>
                <a:path w="17858" h="373115">
                  <a:moveTo>
                    <a:pt x="8927" y="0"/>
                  </a:moveTo>
                  <a:lnTo>
                    <a:pt x="8927" y="0"/>
                  </a:lnTo>
                  <a:lnTo>
                    <a:pt x="11573" y="37042"/>
                  </a:lnTo>
                  <a:lnTo>
                    <a:pt x="13667" y="66367"/>
                  </a:lnTo>
                  <a:lnTo>
                    <a:pt x="15995" y="109533"/>
                  </a:lnTo>
                  <a:lnTo>
                    <a:pt x="16037" y="141947"/>
                  </a:lnTo>
                  <a:lnTo>
                    <a:pt x="11475" y="182508"/>
                  </a:lnTo>
                  <a:lnTo>
                    <a:pt x="9682" y="219662"/>
                  </a:lnTo>
                  <a:lnTo>
                    <a:pt x="8158" y="254814"/>
                  </a:lnTo>
                  <a:lnTo>
                    <a:pt x="1903" y="293861"/>
                  </a:lnTo>
                  <a:lnTo>
                    <a:pt x="165" y="338472"/>
                  </a:lnTo>
                  <a:lnTo>
                    <a:pt x="0" y="373114"/>
                  </a:lnTo>
                  <a:lnTo>
                    <a:pt x="991" y="372766"/>
                  </a:lnTo>
                  <a:lnTo>
                    <a:pt x="4739" y="369734"/>
                  </a:lnTo>
                  <a:lnTo>
                    <a:pt x="7065" y="362433"/>
                  </a:lnTo>
                  <a:lnTo>
                    <a:pt x="14819" y="321609"/>
                  </a:lnTo>
                  <a:lnTo>
                    <a:pt x="17857" y="2768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SMARTInkShape-67"/>
            <p:cNvSpPr/>
            <p:nvPr>
              <p:custDataLst>
                <p:tags r:id="rId39"/>
              </p:custDataLst>
            </p:nvPr>
          </p:nvSpPr>
          <p:spPr>
            <a:xfrm>
              <a:off x="44695" y="1384102"/>
              <a:ext cx="267845" cy="263807"/>
            </a:xfrm>
            <a:custGeom>
              <a:avLst/>
              <a:gdLst/>
              <a:ahLst/>
              <a:cxnLst/>
              <a:rect l="0" t="0" r="0" b="0"/>
              <a:pathLst>
                <a:path w="267845" h="263807">
                  <a:moveTo>
                    <a:pt x="133899" y="0"/>
                  </a:moveTo>
                  <a:lnTo>
                    <a:pt x="133899" y="0"/>
                  </a:lnTo>
                  <a:lnTo>
                    <a:pt x="96086" y="20395"/>
                  </a:lnTo>
                  <a:lnTo>
                    <a:pt x="65358" y="50543"/>
                  </a:lnTo>
                  <a:lnTo>
                    <a:pt x="48739" y="81531"/>
                  </a:lnTo>
                  <a:lnTo>
                    <a:pt x="32849" y="125168"/>
                  </a:lnTo>
                  <a:lnTo>
                    <a:pt x="17833" y="169684"/>
                  </a:lnTo>
                  <a:lnTo>
                    <a:pt x="8889" y="191167"/>
                  </a:lnTo>
                  <a:lnTo>
                    <a:pt x="3925" y="201049"/>
                  </a:lnTo>
                  <a:lnTo>
                    <a:pt x="186" y="234128"/>
                  </a:lnTo>
                  <a:lnTo>
                    <a:pt x="0" y="246890"/>
                  </a:lnTo>
                  <a:lnTo>
                    <a:pt x="2620" y="251280"/>
                  </a:lnTo>
                  <a:lnTo>
                    <a:pt x="4708" y="253840"/>
                  </a:lnTo>
                  <a:lnTo>
                    <a:pt x="9673" y="256685"/>
                  </a:lnTo>
                  <a:lnTo>
                    <a:pt x="15188" y="258941"/>
                  </a:lnTo>
                  <a:lnTo>
                    <a:pt x="20946" y="263252"/>
                  </a:lnTo>
                  <a:lnTo>
                    <a:pt x="24862" y="263806"/>
                  </a:lnTo>
                  <a:lnTo>
                    <a:pt x="65346" y="259331"/>
                  </a:lnTo>
                  <a:lnTo>
                    <a:pt x="90105" y="256424"/>
                  </a:lnTo>
                  <a:lnTo>
                    <a:pt x="134011" y="250873"/>
                  </a:lnTo>
                  <a:lnTo>
                    <a:pt x="173822" y="250142"/>
                  </a:lnTo>
                  <a:lnTo>
                    <a:pt x="212174" y="242977"/>
                  </a:lnTo>
                  <a:lnTo>
                    <a:pt x="224250" y="242927"/>
                  </a:lnTo>
                  <a:lnTo>
                    <a:pt x="255718" y="249696"/>
                  </a:lnTo>
                  <a:lnTo>
                    <a:pt x="262708" y="249931"/>
                  </a:lnTo>
                  <a:lnTo>
                    <a:pt x="264420" y="248972"/>
                  </a:lnTo>
                  <a:lnTo>
                    <a:pt x="265561" y="247341"/>
                  </a:lnTo>
                  <a:lnTo>
                    <a:pt x="267844" y="2411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SMARTInkShape-68"/>
            <p:cNvSpPr/>
            <p:nvPr>
              <p:custDataLst>
                <p:tags r:id="rId40"/>
              </p:custDataLst>
            </p:nvPr>
          </p:nvSpPr>
          <p:spPr>
            <a:xfrm>
              <a:off x="553641" y="1143452"/>
              <a:ext cx="348259" cy="231537"/>
            </a:xfrm>
            <a:custGeom>
              <a:avLst/>
              <a:gdLst/>
              <a:ahLst/>
              <a:cxnLst/>
              <a:rect l="0" t="0" r="0" b="0"/>
              <a:pathLst>
                <a:path w="348259" h="231537">
                  <a:moveTo>
                    <a:pt x="0" y="44196"/>
                  </a:moveTo>
                  <a:lnTo>
                    <a:pt x="0" y="44196"/>
                  </a:lnTo>
                  <a:lnTo>
                    <a:pt x="37923" y="34715"/>
                  </a:lnTo>
                  <a:lnTo>
                    <a:pt x="75729" y="19339"/>
                  </a:lnTo>
                  <a:lnTo>
                    <a:pt x="115169" y="9631"/>
                  </a:lnTo>
                  <a:lnTo>
                    <a:pt x="155873" y="1072"/>
                  </a:lnTo>
                  <a:lnTo>
                    <a:pt x="170318" y="0"/>
                  </a:lnTo>
                  <a:lnTo>
                    <a:pt x="185622" y="4422"/>
                  </a:lnTo>
                  <a:lnTo>
                    <a:pt x="189233" y="6766"/>
                  </a:lnTo>
                  <a:lnTo>
                    <a:pt x="193244" y="12017"/>
                  </a:lnTo>
                  <a:lnTo>
                    <a:pt x="195502" y="20550"/>
                  </a:lnTo>
                  <a:lnTo>
                    <a:pt x="195273" y="40444"/>
                  </a:lnTo>
                  <a:lnTo>
                    <a:pt x="188276" y="63590"/>
                  </a:lnTo>
                  <a:lnTo>
                    <a:pt x="168637" y="95432"/>
                  </a:lnTo>
                  <a:lnTo>
                    <a:pt x="136501" y="137710"/>
                  </a:lnTo>
                  <a:lnTo>
                    <a:pt x="105088" y="180291"/>
                  </a:lnTo>
                  <a:lnTo>
                    <a:pt x="100259" y="191897"/>
                  </a:lnTo>
                  <a:lnTo>
                    <a:pt x="98306" y="216793"/>
                  </a:lnTo>
                  <a:lnTo>
                    <a:pt x="99271" y="218792"/>
                  </a:lnTo>
                  <a:lnTo>
                    <a:pt x="100907" y="220125"/>
                  </a:lnTo>
                  <a:lnTo>
                    <a:pt x="126035" y="229624"/>
                  </a:lnTo>
                  <a:lnTo>
                    <a:pt x="167891" y="231536"/>
                  </a:lnTo>
                  <a:lnTo>
                    <a:pt x="189644" y="229020"/>
                  </a:lnTo>
                  <a:lnTo>
                    <a:pt x="228401" y="224021"/>
                  </a:lnTo>
                  <a:lnTo>
                    <a:pt x="264230" y="212754"/>
                  </a:lnTo>
                  <a:lnTo>
                    <a:pt x="302975" y="197494"/>
                  </a:lnTo>
                  <a:lnTo>
                    <a:pt x="348258" y="1781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SMARTInkShape-69"/>
            <p:cNvSpPr/>
            <p:nvPr>
              <p:custDataLst>
                <p:tags r:id="rId41"/>
              </p:custDataLst>
            </p:nvPr>
          </p:nvSpPr>
          <p:spPr>
            <a:xfrm>
              <a:off x="616149" y="1139504"/>
              <a:ext cx="400384" cy="224551"/>
            </a:xfrm>
            <a:custGeom>
              <a:avLst/>
              <a:gdLst/>
              <a:ahLst/>
              <a:cxnLst/>
              <a:rect l="0" t="0" r="0" b="0"/>
              <a:pathLst>
                <a:path w="400384" h="224551">
                  <a:moveTo>
                    <a:pt x="357187" y="66004"/>
                  </a:moveTo>
                  <a:lnTo>
                    <a:pt x="357187" y="66004"/>
                  </a:lnTo>
                  <a:lnTo>
                    <a:pt x="333338" y="23597"/>
                  </a:lnTo>
                  <a:lnTo>
                    <a:pt x="319073" y="9892"/>
                  </a:lnTo>
                  <a:lnTo>
                    <a:pt x="314910" y="8752"/>
                  </a:lnTo>
                  <a:lnTo>
                    <a:pt x="288254" y="11746"/>
                  </a:lnTo>
                  <a:lnTo>
                    <a:pt x="276610" y="17415"/>
                  </a:lnTo>
                  <a:lnTo>
                    <a:pt x="236661" y="48582"/>
                  </a:lnTo>
                  <a:lnTo>
                    <a:pt x="210284" y="88324"/>
                  </a:lnTo>
                  <a:lnTo>
                    <a:pt x="198745" y="127041"/>
                  </a:lnTo>
                  <a:lnTo>
                    <a:pt x="198464" y="140757"/>
                  </a:lnTo>
                  <a:lnTo>
                    <a:pt x="201646" y="156774"/>
                  </a:lnTo>
                  <a:lnTo>
                    <a:pt x="213756" y="177786"/>
                  </a:lnTo>
                  <a:lnTo>
                    <a:pt x="254141" y="211613"/>
                  </a:lnTo>
                  <a:lnTo>
                    <a:pt x="277046" y="221816"/>
                  </a:lnTo>
                  <a:lnTo>
                    <a:pt x="290480" y="224550"/>
                  </a:lnTo>
                  <a:lnTo>
                    <a:pt x="322403" y="219177"/>
                  </a:lnTo>
                  <a:lnTo>
                    <a:pt x="347542" y="210387"/>
                  </a:lnTo>
                  <a:lnTo>
                    <a:pt x="367999" y="194663"/>
                  </a:lnTo>
                  <a:lnTo>
                    <a:pt x="393974" y="159345"/>
                  </a:lnTo>
                  <a:lnTo>
                    <a:pt x="399506" y="135994"/>
                  </a:lnTo>
                  <a:lnTo>
                    <a:pt x="400383" y="100444"/>
                  </a:lnTo>
                  <a:lnTo>
                    <a:pt x="396891" y="78996"/>
                  </a:lnTo>
                  <a:lnTo>
                    <a:pt x="386739" y="58879"/>
                  </a:lnTo>
                  <a:lnTo>
                    <a:pt x="364290" y="33466"/>
                  </a:lnTo>
                  <a:lnTo>
                    <a:pt x="346453" y="20785"/>
                  </a:lnTo>
                  <a:lnTo>
                    <a:pt x="313106" y="8067"/>
                  </a:lnTo>
                  <a:lnTo>
                    <a:pt x="271255" y="0"/>
                  </a:lnTo>
                  <a:lnTo>
                    <a:pt x="238628" y="1281"/>
                  </a:lnTo>
                  <a:lnTo>
                    <a:pt x="204283" y="7803"/>
                  </a:lnTo>
                  <a:lnTo>
                    <a:pt x="169175" y="17316"/>
                  </a:lnTo>
                  <a:lnTo>
                    <a:pt x="133728" y="28159"/>
                  </a:lnTo>
                  <a:lnTo>
                    <a:pt x="98130" y="42239"/>
                  </a:lnTo>
                  <a:lnTo>
                    <a:pt x="63457" y="58418"/>
                  </a:lnTo>
                  <a:lnTo>
                    <a:pt x="21007" y="81285"/>
                  </a:lnTo>
                  <a:lnTo>
                    <a:pt x="0" y="927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SMARTInkShape-70"/>
            <p:cNvSpPr/>
            <p:nvPr>
              <p:custDataLst>
                <p:tags r:id="rId42"/>
              </p:custDataLst>
            </p:nvPr>
          </p:nvSpPr>
          <p:spPr>
            <a:xfrm>
              <a:off x="803672" y="1562695"/>
              <a:ext cx="320157" cy="329706"/>
            </a:xfrm>
            <a:custGeom>
              <a:avLst/>
              <a:gdLst/>
              <a:ahLst/>
              <a:cxnLst/>
              <a:rect l="0" t="0" r="0" b="0"/>
              <a:pathLst>
                <a:path w="320157" h="329706">
                  <a:moveTo>
                    <a:pt x="232172" y="17860"/>
                  </a:moveTo>
                  <a:lnTo>
                    <a:pt x="232172" y="17860"/>
                  </a:lnTo>
                  <a:lnTo>
                    <a:pt x="194248" y="17860"/>
                  </a:lnTo>
                  <a:lnTo>
                    <a:pt x="156443" y="17860"/>
                  </a:lnTo>
                  <a:lnTo>
                    <a:pt x="138653" y="23151"/>
                  </a:lnTo>
                  <a:lnTo>
                    <a:pt x="98663" y="49314"/>
                  </a:lnTo>
                  <a:lnTo>
                    <a:pt x="60823" y="93492"/>
                  </a:lnTo>
                  <a:lnTo>
                    <a:pt x="49882" y="123172"/>
                  </a:lnTo>
                  <a:lnTo>
                    <a:pt x="45682" y="163016"/>
                  </a:lnTo>
                  <a:lnTo>
                    <a:pt x="47601" y="194483"/>
                  </a:lnTo>
                  <a:lnTo>
                    <a:pt x="61878" y="236523"/>
                  </a:lnTo>
                  <a:lnTo>
                    <a:pt x="82827" y="266534"/>
                  </a:lnTo>
                  <a:lnTo>
                    <a:pt x="117564" y="296213"/>
                  </a:lnTo>
                  <a:lnTo>
                    <a:pt x="161614" y="318538"/>
                  </a:lnTo>
                  <a:lnTo>
                    <a:pt x="196714" y="326884"/>
                  </a:lnTo>
                  <a:lnTo>
                    <a:pt x="239389" y="329705"/>
                  </a:lnTo>
                  <a:lnTo>
                    <a:pt x="258200" y="324799"/>
                  </a:lnTo>
                  <a:lnTo>
                    <a:pt x="282879" y="310880"/>
                  </a:lnTo>
                  <a:lnTo>
                    <a:pt x="295388" y="298903"/>
                  </a:lnTo>
                  <a:lnTo>
                    <a:pt x="314825" y="258341"/>
                  </a:lnTo>
                  <a:lnTo>
                    <a:pt x="320156" y="216983"/>
                  </a:lnTo>
                  <a:lnTo>
                    <a:pt x="318564" y="176476"/>
                  </a:lnTo>
                  <a:lnTo>
                    <a:pt x="312240" y="153840"/>
                  </a:lnTo>
                  <a:lnTo>
                    <a:pt x="286573" y="109616"/>
                  </a:lnTo>
                  <a:lnTo>
                    <a:pt x="262843" y="81096"/>
                  </a:lnTo>
                  <a:lnTo>
                    <a:pt x="219268" y="44793"/>
                  </a:lnTo>
                  <a:lnTo>
                    <a:pt x="179511" y="27383"/>
                  </a:lnTo>
                  <a:lnTo>
                    <a:pt x="136312" y="11201"/>
                  </a:lnTo>
                  <a:lnTo>
                    <a:pt x="104239" y="4978"/>
                  </a:lnTo>
                  <a:lnTo>
                    <a:pt x="70141" y="2213"/>
                  </a:lnTo>
                  <a:lnTo>
                    <a:pt x="35143" y="984"/>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SMARTInkShape-71"/>
            <p:cNvSpPr/>
            <p:nvPr>
              <p:custDataLst>
                <p:tags r:id="rId43"/>
              </p:custDataLst>
            </p:nvPr>
          </p:nvSpPr>
          <p:spPr>
            <a:xfrm>
              <a:off x="637368" y="1600431"/>
              <a:ext cx="219883" cy="291566"/>
            </a:xfrm>
            <a:custGeom>
              <a:avLst/>
              <a:gdLst/>
              <a:ahLst/>
              <a:cxnLst/>
              <a:rect l="0" t="0" r="0" b="0"/>
              <a:pathLst>
                <a:path w="219883" h="291566">
                  <a:moveTo>
                    <a:pt x="148445" y="33702"/>
                  </a:moveTo>
                  <a:lnTo>
                    <a:pt x="148445" y="33702"/>
                  </a:lnTo>
                  <a:lnTo>
                    <a:pt x="124742" y="9999"/>
                  </a:lnTo>
                  <a:lnTo>
                    <a:pt x="114784" y="4010"/>
                  </a:lnTo>
                  <a:lnTo>
                    <a:pt x="95781" y="0"/>
                  </a:lnTo>
                  <a:lnTo>
                    <a:pt x="68348" y="3321"/>
                  </a:lnTo>
                  <a:lnTo>
                    <a:pt x="31888" y="20070"/>
                  </a:lnTo>
                  <a:lnTo>
                    <a:pt x="8627" y="34403"/>
                  </a:lnTo>
                  <a:lnTo>
                    <a:pt x="1968" y="41620"/>
                  </a:lnTo>
                  <a:lnTo>
                    <a:pt x="192" y="44934"/>
                  </a:lnTo>
                  <a:lnTo>
                    <a:pt x="0" y="49127"/>
                  </a:lnTo>
                  <a:lnTo>
                    <a:pt x="2433" y="59079"/>
                  </a:lnTo>
                  <a:lnTo>
                    <a:pt x="19208" y="81636"/>
                  </a:lnTo>
                  <a:lnTo>
                    <a:pt x="30152" y="93370"/>
                  </a:lnTo>
                  <a:lnTo>
                    <a:pt x="66613" y="111928"/>
                  </a:lnTo>
                  <a:lnTo>
                    <a:pt x="106153" y="139553"/>
                  </a:lnTo>
                  <a:lnTo>
                    <a:pt x="147146" y="164413"/>
                  </a:lnTo>
                  <a:lnTo>
                    <a:pt x="175786" y="188432"/>
                  </a:lnTo>
                  <a:lnTo>
                    <a:pt x="195358" y="218242"/>
                  </a:lnTo>
                  <a:lnTo>
                    <a:pt x="196588" y="224197"/>
                  </a:lnTo>
                  <a:lnTo>
                    <a:pt x="193749" y="253967"/>
                  </a:lnTo>
                  <a:lnTo>
                    <a:pt x="191546" y="258928"/>
                  </a:lnTo>
                  <a:lnTo>
                    <a:pt x="183807" y="267086"/>
                  </a:lnTo>
                  <a:lnTo>
                    <a:pt x="151129" y="286555"/>
                  </a:lnTo>
                  <a:lnTo>
                    <a:pt x="121414" y="291456"/>
                  </a:lnTo>
                  <a:lnTo>
                    <a:pt x="77064" y="291565"/>
                  </a:lnTo>
                  <a:lnTo>
                    <a:pt x="58062" y="285502"/>
                  </a:lnTo>
                  <a:lnTo>
                    <a:pt x="38953" y="271668"/>
                  </a:lnTo>
                  <a:lnTo>
                    <a:pt x="37747" y="268744"/>
                  </a:lnTo>
                  <a:lnTo>
                    <a:pt x="37935" y="265803"/>
                  </a:lnTo>
                  <a:lnTo>
                    <a:pt x="39798" y="257905"/>
                  </a:lnTo>
                  <a:lnTo>
                    <a:pt x="40626" y="244472"/>
                  </a:lnTo>
                  <a:lnTo>
                    <a:pt x="46286" y="231227"/>
                  </a:lnTo>
                  <a:lnTo>
                    <a:pt x="72704" y="187265"/>
                  </a:lnTo>
                  <a:lnTo>
                    <a:pt x="102064" y="150135"/>
                  </a:lnTo>
                  <a:lnTo>
                    <a:pt x="134326" y="112314"/>
                  </a:lnTo>
                  <a:lnTo>
                    <a:pt x="176371" y="81618"/>
                  </a:lnTo>
                  <a:lnTo>
                    <a:pt x="214747" y="38905"/>
                  </a:lnTo>
                  <a:lnTo>
                    <a:pt x="217600" y="33368"/>
                  </a:lnTo>
                  <a:lnTo>
                    <a:pt x="219749" y="17587"/>
                  </a:lnTo>
                  <a:lnTo>
                    <a:pt x="219882" y="69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SMARTInkShape-72"/>
            <p:cNvSpPr/>
            <p:nvPr>
              <p:custDataLst>
                <p:tags r:id="rId44"/>
              </p:custDataLst>
            </p:nvPr>
          </p:nvSpPr>
          <p:spPr>
            <a:xfrm>
              <a:off x="526852" y="1643063"/>
              <a:ext cx="62508" cy="257151"/>
            </a:xfrm>
            <a:custGeom>
              <a:avLst/>
              <a:gdLst/>
              <a:ahLst/>
              <a:cxnLst/>
              <a:rect l="0" t="0" r="0" b="0"/>
              <a:pathLst>
                <a:path w="62508" h="257151">
                  <a:moveTo>
                    <a:pt x="0" y="0"/>
                  </a:moveTo>
                  <a:lnTo>
                    <a:pt x="0" y="0"/>
                  </a:lnTo>
                  <a:lnTo>
                    <a:pt x="9481" y="37923"/>
                  </a:lnTo>
                  <a:lnTo>
                    <a:pt x="15376" y="75728"/>
                  </a:lnTo>
                  <a:lnTo>
                    <a:pt x="23506" y="120314"/>
                  </a:lnTo>
                  <a:lnTo>
                    <a:pt x="26356" y="161487"/>
                  </a:lnTo>
                  <a:lnTo>
                    <a:pt x="26751" y="201949"/>
                  </a:lnTo>
                  <a:lnTo>
                    <a:pt x="35350" y="243543"/>
                  </a:lnTo>
                  <a:lnTo>
                    <a:pt x="35686" y="257150"/>
                  </a:lnTo>
                  <a:lnTo>
                    <a:pt x="36689" y="256761"/>
                  </a:lnTo>
                  <a:lnTo>
                    <a:pt x="48144" y="246372"/>
                  </a:lnTo>
                  <a:lnTo>
                    <a:pt x="62507" y="2232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SMARTInkShape-73"/>
            <p:cNvSpPr/>
            <p:nvPr>
              <p:custDataLst>
                <p:tags r:id="rId45"/>
              </p:custDataLst>
            </p:nvPr>
          </p:nvSpPr>
          <p:spPr>
            <a:xfrm>
              <a:off x="428628" y="1571625"/>
              <a:ext cx="258959" cy="201574"/>
            </a:xfrm>
            <a:custGeom>
              <a:avLst/>
              <a:gdLst/>
              <a:ahLst/>
              <a:cxnLst/>
              <a:rect l="0" t="0" r="0" b="0"/>
              <a:pathLst>
                <a:path w="258959" h="201574">
                  <a:moveTo>
                    <a:pt x="89294" y="0"/>
                  </a:moveTo>
                  <a:lnTo>
                    <a:pt x="89294" y="0"/>
                  </a:lnTo>
                  <a:lnTo>
                    <a:pt x="70332" y="33183"/>
                  </a:lnTo>
                  <a:lnTo>
                    <a:pt x="49059" y="68040"/>
                  </a:lnTo>
                  <a:lnTo>
                    <a:pt x="27759" y="110347"/>
                  </a:lnTo>
                  <a:lnTo>
                    <a:pt x="13024" y="136350"/>
                  </a:lnTo>
                  <a:lnTo>
                    <a:pt x="620" y="177980"/>
                  </a:lnTo>
                  <a:lnTo>
                    <a:pt x="0" y="196036"/>
                  </a:lnTo>
                  <a:lnTo>
                    <a:pt x="36206" y="199044"/>
                  </a:lnTo>
                  <a:lnTo>
                    <a:pt x="52801" y="201573"/>
                  </a:lnTo>
                  <a:lnTo>
                    <a:pt x="95304" y="197323"/>
                  </a:lnTo>
                  <a:lnTo>
                    <a:pt x="133366" y="196625"/>
                  </a:lnTo>
                  <a:lnTo>
                    <a:pt x="176538" y="196457"/>
                  </a:lnTo>
                  <a:lnTo>
                    <a:pt x="220426" y="196454"/>
                  </a:lnTo>
                  <a:lnTo>
                    <a:pt x="258958"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SMARTInkShape-74"/>
            <p:cNvSpPr/>
            <p:nvPr>
              <p:custDataLst>
                <p:tags r:id="rId46"/>
              </p:custDataLst>
            </p:nvPr>
          </p:nvSpPr>
          <p:spPr>
            <a:xfrm>
              <a:off x="410830" y="1437680"/>
              <a:ext cx="711917" cy="107157"/>
            </a:xfrm>
            <a:custGeom>
              <a:avLst/>
              <a:gdLst/>
              <a:ahLst/>
              <a:cxnLst/>
              <a:rect l="0" t="0" r="0" b="0"/>
              <a:pathLst>
                <a:path w="711917" h="107157">
                  <a:moveTo>
                    <a:pt x="17795" y="107156"/>
                  </a:moveTo>
                  <a:lnTo>
                    <a:pt x="17795" y="107156"/>
                  </a:lnTo>
                  <a:lnTo>
                    <a:pt x="5521" y="69343"/>
                  </a:lnTo>
                  <a:lnTo>
                    <a:pt x="0" y="44951"/>
                  </a:lnTo>
                  <a:lnTo>
                    <a:pt x="14207" y="38571"/>
                  </a:lnTo>
                  <a:lnTo>
                    <a:pt x="51400" y="31354"/>
                  </a:lnTo>
                  <a:lnTo>
                    <a:pt x="84417" y="23401"/>
                  </a:lnTo>
                  <a:lnTo>
                    <a:pt x="124076" y="19501"/>
                  </a:lnTo>
                  <a:lnTo>
                    <a:pt x="155320" y="15943"/>
                  </a:lnTo>
                  <a:lnTo>
                    <a:pt x="189050" y="12046"/>
                  </a:lnTo>
                  <a:lnTo>
                    <a:pt x="223885" y="10315"/>
                  </a:lnTo>
                  <a:lnTo>
                    <a:pt x="259211" y="9545"/>
                  </a:lnTo>
                  <a:lnTo>
                    <a:pt x="294755" y="9203"/>
                  </a:lnTo>
                  <a:lnTo>
                    <a:pt x="330396" y="9051"/>
                  </a:lnTo>
                  <a:lnTo>
                    <a:pt x="363435" y="6337"/>
                  </a:lnTo>
                  <a:lnTo>
                    <a:pt x="395647" y="2817"/>
                  </a:lnTo>
                  <a:lnTo>
                    <a:pt x="429807" y="1252"/>
                  </a:lnTo>
                  <a:lnTo>
                    <a:pt x="464834" y="556"/>
                  </a:lnTo>
                  <a:lnTo>
                    <a:pt x="499252" y="1239"/>
                  </a:lnTo>
                  <a:lnTo>
                    <a:pt x="531086" y="4850"/>
                  </a:lnTo>
                  <a:lnTo>
                    <a:pt x="553466" y="7202"/>
                  </a:lnTo>
                  <a:lnTo>
                    <a:pt x="580292" y="9762"/>
                  </a:lnTo>
                  <a:lnTo>
                    <a:pt x="610082" y="12461"/>
                  </a:lnTo>
                  <a:lnTo>
                    <a:pt x="651120" y="15460"/>
                  </a:lnTo>
                  <a:lnTo>
                    <a:pt x="685665" y="19794"/>
                  </a:lnTo>
                  <a:lnTo>
                    <a:pt x="711916" y="26379"/>
                  </a:lnTo>
                  <a:lnTo>
                    <a:pt x="711722" y="25524"/>
                  </a:lnTo>
                  <a:lnTo>
                    <a:pt x="708861" y="21927"/>
                  </a:lnTo>
                  <a:lnTo>
                    <a:pt x="66966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SMARTInkShape-75"/>
            <p:cNvSpPr/>
            <p:nvPr>
              <p:custDataLst>
                <p:tags r:id="rId47"/>
              </p:custDataLst>
            </p:nvPr>
          </p:nvSpPr>
          <p:spPr>
            <a:xfrm>
              <a:off x="383980" y="1526977"/>
              <a:ext cx="26787" cy="372646"/>
            </a:xfrm>
            <a:custGeom>
              <a:avLst/>
              <a:gdLst/>
              <a:ahLst/>
              <a:cxnLst/>
              <a:rect l="0" t="0" r="0" b="0"/>
              <a:pathLst>
                <a:path w="26787" h="372646">
                  <a:moveTo>
                    <a:pt x="17856" y="0"/>
                  </a:moveTo>
                  <a:lnTo>
                    <a:pt x="17856" y="0"/>
                  </a:lnTo>
                  <a:lnTo>
                    <a:pt x="17856" y="33183"/>
                  </a:lnTo>
                  <a:lnTo>
                    <a:pt x="17856" y="65349"/>
                  </a:lnTo>
                  <a:lnTo>
                    <a:pt x="17856" y="97505"/>
                  </a:lnTo>
                  <a:lnTo>
                    <a:pt x="17856" y="137920"/>
                  </a:lnTo>
                  <a:lnTo>
                    <a:pt x="17856" y="175031"/>
                  </a:lnTo>
                  <a:lnTo>
                    <a:pt x="17856" y="211162"/>
                  </a:lnTo>
                  <a:lnTo>
                    <a:pt x="16864" y="246011"/>
                  </a:lnTo>
                  <a:lnTo>
                    <a:pt x="8142" y="290247"/>
                  </a:lnTo>
                  <a:lnTo>
                    <a:pt x="1606" y="331948"/>
                  </a:lnTo>
                  <a:lnTo>
                    <a:pt x="39" y="372645"/>
                  </a:lnTo>
                  <a:lnTo>
                    <a:pt x="0" y="362407"/>
                  </a:lnTo>
                  <a:lnTo>
                    <a:pt x="12426" y="320359"/>
                  </a:lnTo>
                  <a:lnTo>
                    <a:pt x="24209" y="277543"/>
                  </a:lnTo>
                  <a:lnTo>
                    <a:pt x="26786" y="2678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4" name="SMARTInkShape-Group25"/>
          <p:cNvGrpSpPr/>
          <p:nvPr/>
        </p:nvGrpSpPr>
        <p:grpSpPr>
          <a:xfrm>
            <a:off x="3879380" y="4214813"/>
            <a:ext cx="255066" cy="504605"/>
            <a:chOff x="3879380" y="4214813"/>
            <a:chExt cx="255066" cy="504605"/>
          </a:xfrm>
        </p:grpSpPr>
        <p:sp>
          <p:nvSpPr>
            <p:cNvPr id="31" name="SMARTInkShape-76"/>
            <p:cNvSpPr/>
            <p:nvPr>
              <p:custDataLst>
                <p:tags r:id="rId34"/>
              </p:custDataLst>
            </p:nvPr>
          </p:nvSpPr>
          <p:spPr>
            <a:xfrm>
              <a:off x="4009440" y="4214813"/>
              <a:ext cx="26780" cy="142839"/>
            </a:xfrm>
            <a:custGeom>
              <a:avLst/>
              <a:gdLst/>
              <a:ahLst/>
              <a:cxnLst/>
              <a:rect l="0" t="0" r="0" b="0"/>
              <a:pathLst>
                <a:path w="26780" h="142839">
                  <a:moveTo>
                    <a:pt x="26779" y="0"/>
                  </a:moveTo>
                  <a:lnTo>
                    <a:pt x="26779" y="0"/>
                  </a:lnTo>
                  <a:lnTo>
                    <a:pt x="26779" y="37813"/>
                  </a:lnTo>
                  <a:lnTo>
                    <a:pt x="25787" y="56734"/>
                  </a:lnTo>
                  <a:lnTo>
                    <a:pt x="15755" y="95591"/>
                  </a:lnTo>
                  <a:lnTo>
                    <a:pt x="11957" y="103008"/>
                  </a:lnTo>
                  <a:lnTo>
                    <a:pt x="9520" y="115854"/>
                  </a:lnTo>
                  <a:lnTo>
                    <a:pt x="9320" y="118907"/>
                  </a:lnTo>
                  <a:lnTo>
                    <a:pt x="6451" y="124946"/>
                  </a:lnTo>
                  <a:lnTo>
                    <a:pt x="1266" y="132167"/>
                  </a:lnTo>
                  <a:lnTo>
                    <a:pt x="0" y="142752"/>
                  </a:lnTo>
                  <a:lnTo>
                    <a:pt x="4733" y="142838"/>
                  </a:lnTo>
                  <a:lnTo>
                    <a:pt x="6128" y="141858"/>
                  </a:lnTo>
                  <a:lnTo>
                    <a:pt x="7059" y="140212"/>
                  </a:lnTo>
                  <a:lnTo>
                    <a:pt x="8552" y="130442"/>
                  </a:lnTo>
                  <a:lnTo>
                    <a:pt x="8919" y="1160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SMARTInkShape-77"/>
            <p:cNvSpPr/>
            <p:nvPr>
              <p:custDataLst>
                <p:tags r:id="rId35"/>
              </p:custDataLst>
            </p:nvPr>
          </p:nvSpPr>
          <p:spPr>
            <a:xfrm>
              <a:off x="3879380" y="4286250"/>
              <a:ext cx="255066" cy="178472"/>
            </a:xfrm>
            <a:custGeom>
              <a:avLst/>
              <a:gdLst/>
              <a:ahLst/>
              <a:cxnLst/>
              <a:rect l="0" t="0" r="0" b="0"/>
              <a:pathLst>
                <a:path w="255066" h="178472">
                  <a:moveTo>
                    <a:pt x="255065" y="0"/>
                  </a:moveTo>
                  <a:lnTo>
                    <a:pt x="255065" y="0"/>
                  </a:lnTo>
                  <a:lnTo>
                    <a:pt x="240807" y="31676"/>
                  </a:lnTo>
                  <a:lnTo>
                    <a:pt x="230208" y="43183"/>
                  </a:lnTo>
                  <a:lnTo>
                    <a:pt x="189382" y="64719"/>
                  </a:lnTo>
                  <a:lnTo>
                    <a:pt x="152260" y="85211"/>
                  </a:lnTo>
                  <a:lnTo>
                    <a:pt x="113547" y="106226"/>
                  </a:lnTo>
                  <a:lnTo>
                    <a:pt x="69523" y="124933"/>
                  </a:lnTo>
                  <a:lnTo>
                    <a:pt x="25039" y="151803"/>
                  </a:lnTo>
                  <a:lnTo>
                    <a:pt x="6923" y="167900"/>
                  </a:lnTo>
                  <a:lnTo>
                    <a:pt x="5874" y="171526"/>
                  </a:lnTo>
                  <a:lnTo>
                    <a:pt x="5594" y="173882"/>
                  </a:lnTo>
                  <a:lnTo>
                    <a:pt x="4415" y="175452"/>
                  </a:lnTo>
                  <a:lnTo>
                    <a:pt x="459" y="177197"/>
                  </a:lnTo>
                  <a:lnTo>
                    <a:pt x="0" y="177663"/>
                  </a:lnTo>
                  <a:lnTo>
                    <a:pt x="686" y="177973"/>
                  </a:lnTo>
                  <a:lnTo>
                    <a:pt x="4175" y="178471"/>
                  </a:lnTo>
                  <a:lnTo>
                    <a:pt x="22893" y="160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SMARTInkShape-78"/>
            <p:cNvSpPr/>
            <p:nvPr>
              <p:custDataLst>
                <p:tags r:id="rId36"/>
              </p:custDataLst>
            </p:nvPr>
          </p:nvSpPr>
          <p:spPr>
            <a:xfrm>
              <a:off x="3948318" y="4420245"/>
              <a:ext cx="132546" cy="299173"/>
            </a:xfrm>
            <a:custGeom>
              <a:avLst/>
              <a:gdLst/>
              <a:ahLst/>
              <a:cxnLst/>
              <a:rect l="0" t="0" r="0" b="0"/>
              <a:pathLst>
                <a:path w="132546" h="299173">
                  <a:moveTo>
                    <a:pt x="114690" y="62458"/>
                  </a:moveTo>
                  <a:lnTo>
                    <a:pt x="114690" y="62458"/>
                  </a:lnTo>
                  <a:lnTo>
                    <a:pt x="119834" y="25637"/>
                  </a:lnTo>
                  <a:lnTo>
                    <a:pt x="119112" y="20051"/>
                  </a:lnTo>
                  <a:lnTo>
                    <a:pt x="115663" y="12853"/>
                  </a:lnTo>
                  <a:lnTo>
                    <a:pt x="110823" y="6346"/>
                  </a:lnTo>
                  <a:lnTo>
                    <a:pt x="105364" y="2793"/>
                  </a:lnTo>
                  <a:lnTo>
                    <a:pt x="96713" y="793"/>
                  </a:lnTo>
                  <a:lnTo>
                    <a:pt x="75988" y="0"/>
                  </a:lnTo>
                  <a:lnTo>
                    <a:pt x="70038" y="2618"/>
                  </a:lnTo>
                  <a:lnTo>
                    <a:pt x="67063" y="4705"/>
                  </a:lnTo>
                  <a:lnTo>
                    <a:pt x="63757" y="9671"/>
                  </a:lnTo>
                  <a:lnTo>
                    <a:pt x="61295" y="15184"/>
                  </a:lnTo>
                  <a:lnTo>
                    <a:pt x="55323" y="23867"/>
                  </a:lnTo>
                  <a:lnTo>
                    <a:pt x="47855" y="43400"/>
                  </a:lnTo>
                  <a:lnTo>
                    <a:pt x="49357" y="83710"/>
                  </a:lnTo>
                  <a:lnTo>
                    <a:pt x="58753" y="123909"/>
                  </a:lnTo>
                  <a:lnTo>
                    <a:pt x="68359" y="152436"/>
                  </a:lnTo>
                  <a:lnTo>
                    <a:pt x="72466" y="179025"/>
                  </a:lnTo>
                  <a:lnTo>
                    <a:pt x="77043" y="196546"/>
                  </a:lnTo>
                  <a:lnTo>
                    <a:pt x="78896" y="235932"/>
                  </a:lnTo>
                  <a:lnTo>
                    <a:pt x="78961" y="260233"/>
                  </a:lnTo>
                  <a:lnTo>
                    <a:pt x="76321" y="267105"/>
                  </a:lnTo>
                  <a:lnTo>
                    <a:pt x="74228" y="270327"/>
                  </a:lnTo>
                  <a:lnTo>
                    <a:pt x="69876" y="287772"/>
                  </a:lnTo>
                  <a:lnTo>
                    <a:pt x="67947" y="290057"/>
                  </a:lnTo>
                  <a:lnTo>
                    <a:pt x="57722" y="298467"/>
                  </a:lnTo>
                  <a:lnTo>
                    <a:pt x="55875" y="299172"/>
                  </a:lnTo>
                  <a:lnTo>
                    <a:pt x="54644" y="298650"/>
                  </a:lnTo>
                  <a:lnTo>
                    <a:pt x="53823" y="297310"/>
                  </a:lnTo>
                  <a:lnTo>
                    <a:pt x="52284" y="296417"/>
                  </a:lnTo>
                  <a:lnTo>
                    <a:pt x="42685" y="294983"/>
                  </a:lnTo>
                  <a:lnTo>
                    <a:pt x="39897" y="294866"/>
                  </a:lnTo>
                  <a:lnTo>
                    <a:pt x="34154" y="292089"/>
                  </a:lnTo>
                  <a:lnTo>
                    <a:pt x="13477" y="273645"/>
                  </a:lnTo>
                  <a:lnTo>
                    <a:pt x="10175" y="267775"/>
                  </a:lnTo>
                  <a:lnTo>
                    <a:pt x="0" y="239312"/>
                  </a:lnTo>
                  <a:lnTo>
                    <a:pt x="527" y="235924"/>
                  </a:lnTo>
                  <a:lnTo>
                    <a:pt x="3758" y="229512"/>
                  </a:lnTo>
                  <a:lnTo>
                    <a:pt x="4024" y="226413"/>
                  </a:lnTo>
                  <a:lnTo>
                    <a:pt x="1674" y="220324"/>
                  </a:lnTo>
                  <a:lnTo>
                    <a:pt x="2614" y="211665"/>
                  </a:lnTo>
                  <a:lnTo>
                    <a:pt x="6339" y="202194"/>
                  </a:lnTo>
                  <a:lnTo>
                    <a:pt x="37320" y="158982"/>
                  </a:lnTo>
                  <a:lnTo>
                    <a:pt x="50202" y="146053"/>
                  </a:lnTo>
                  <a:lnTo>
                    <a:pt x="64273" y="135954"/>
                  </a:lnTo>
                  <a:lnTo>
                    <a:pt x="102762" y="92297"/>
                  </a:lnTo>
                  <a:lnTo>
                    <a:pt x="128580" y="65436"/>
                  </a:lnTo>
                  <a:lnTo>
                    <a:pt x="131373" y="56506"/>
                  </a:lnTo>
                  <a:lnTo>
                    <a:pt x="132545" y="22522"/>
                  </a:lnTo>
                  <a:lnTo>
                    <a:pt x="131555" y="20951"/>
                  </a:lnTo>
                  <a:lnTo>
                    <a:pt x="129902" y="19904"/>
                  </a:lnTo>
                  <a:lnTo>
                    <a:pt x="127808" y="19206"/>
                  </a:lnTo>
                  <a:lnTo>
                    <a:pt x="126412" y="17748"/>
                  </a:lnTo>
                  <a:lnTo>
                    <a:pt x="123620" y="88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7" name="SMARTInkShape-Group26"/>
          <p:cNvGrpSpPr/>
          <p:nvPr/>
        </p:nvGrpSpPr>
        <p:grpSpPr>
          <a:xfrm>
            <a:off x="4456364" y="4241602"/>
            <a:ext cx="434935" cy="355906"/>
            <a:chOff x="4456364" y="4241602"/>
            <a:chExt cx="434935" cy="355906"/>
          </a:xfrm>
        </p:grpSpPr>
        <p:sp>
          <p:nvSpPr>
            <p:cNvPr id="35" name="SMARTInkShape-79"/>
            <p:cNvSpPr/>
            <p:nvPr>
              <p:custDataLst>
                <p:tags r:id="rId32"/>
              </p:custDataLst>
            </p:nvPr>
          </p:nvSpPr>
          <p:spPr>
            <a:xfrm>
              <a:off x="4456364" y="4241602"/>
              <a:ext cx="169168" cy="344094"/>
            </a:xfrm>
            <a:custGeom>
              <a:avLst/>
              <a:gdLst/>
              <a:ahLst/>
              <a:cxnLst/>
              <a:rect l="0" t="0" r="0" b="0"/>
              <a:pathLst>
                <a:path w="169168" h="344094">
                  <a:moveTo>
                    <a:pt x="124566" y="0"/>
                  </a:moveTo>
                  <a:lnTo>
                    <a:pt x="124566" y="0"/>
                  </a:lnTo>
                  <a:lnTo>
                    <a:pt x="122581" y="38805"/>
                  </a:lnTo>
                  <a:lnTo>
                    <a:pt x="99708" y="80969"/>
                  </a:lnTo>
                  <a:lnTo>
                    <a:pt x="79895" y="125134"/>
                  </a:lnTo>
                  <a:lnTo>
                    <a:pt x="69980" y="148907"/>
                  </a:lnTo>
                  <a:lnTo>
                    <a:pt x="58410" y="176662"/>
                  </a:lnTo>
                  <a:lnTo>
                    <a:pt x="45553" y="212792"/>
                  </a:lnTo>
                  <a:lnTo>
                    <a:pt x="40832" y="235465"/>
                  </a:lnTo>
                  <a:lnTo>
                    <a:pt x="44764" y="279040"/>
                  </a:lnTo>
                  <a:lnTo>
                    <a:pt x="56571" y="309462"/>
                  </a:lnTo>
                  <a:lnTo>
                    <a:pt x="64911" y="318778"/>
                  </a:lnTo>
                  <a:lnTo>
                    <a:pt x="86063" y="335005"/>
                  </a:lnTo>
                  <a:lnTo>
                    <a:pt x="118891" y="344093"/>
                  </a:lnTo>
                  <a:lnTo>
                    <a:pt x="143675" y="340151"/>
                  </a:lnTo>
                  <a:lnTo>
                    <a:pt x="150587" y="337048"/>
                  </a:lnTo>
                  <a:lnTo>
                    <a:pt x="163109" y="326971"/>
                  </a:lnTo>
                  <a:lnTo>
                    <a:pt x="166501" y="321268"/>
                  </a:lnTo>
                  <a:lnTo>
                    <a:pt x="168678" y="309523"/>
                  </a:lnTo>
                  <a:lnTo>
                    <a:pt x="169167" y="291699"/>
                  </a:lnTo>
                  <a:lnTo>
                    <a:pt x="160117" y="262764"/>
                  </a:lnTo>
                  <a:lnTo>
                    <a:pt x="144133" y="238013"/>
                  </a:lnTo>
                  <a:lnTo>
                    <a:pt x="130253" y="228059"/>
                  </a:lnTo>
                  <a:lnTo>
                    <a:pt x="108276" y="219136"/>
                  </a:lnTo>
                  <a:lnTo>
                    <a:pt x="97151" y="219102"/>
                  </a:lnTo>
                  <a:lnTo>
                    <a:pt x="52560" y="230202"/>
                  </a:lnTo>
                  <a:lnTo>
                    <a:pt x="41962" y="232288"/>
                  </a:lnTo>
                  <a:lnTo>
                    <a:pt x="33944" y="236523"/>
                  </a:lnTo>
                  <a:lnTo>
                    <a:pt x="19112" y="249225"/>
                  </a:lnTo>
                  <a:lnTo>
                    <a:pt x="13205" y="259926"/>
                  </a:lnTo>
                  <a:lnTo>
                    <a:pt x="562" y="300486"/>
                  </a:lnTo>
                  <a:lnTo>
                    <a:pt x="0" y="310820"/>
                  </a:lnTo>
                  <a:lnTo>
                    <a:pt x="2396" y="319382"/>
                  </a:lnTo>
                  <a:lnTo>
                    <a:pt x="4424" y="323053"/>
                  </a:lnTo>
                  <a:lnTo>
                    <a:pt x="7760" y="325502"/>
                  </a:lnTo>
                  <a:lnTo>
                    <a:pt x="20944" y="328947"/>
                  </a:lnTo>
                  <a:lnTo>
                    <a:pt x="35269" y="3303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SMARTInkShape-80"/>
            <p:cNvSpPr/>
            <p:nvPr>
              <p:custDataLst>
                <p:tags r:id="rId33"/>
              </p:custDataLst>
            </p:nvPr>
          </p:nvSpPr>
          <p:spPr>
            <a:xfrm>
              <a:off x="4701770" y="4295180"/>
              <a:ext cx="189529" cy="302328"/>
            </a:xfrm>
            <a:custGeom>
              <a:avLst/>
              <a:gdLst/>
              <a:ahLst/>
              <a:cxnLst/>
              <a:rect l="0" t="0" r="0" b="0"/>
              <a:pathLst>
                <a:path w="189529" h="302328">
                  <a:moveTo>
                    <a:pt x="155980" y="35718"/>
                  </a:moveTo>
                  <a:lnTo>
                    <a:pt x="155980" y="35718"/>
                  </a:lnTo>
                  <a:lnTo>
                    <a:pt x="112797" y="20341"/>
                  </a:lnTo>
                  <a:lnTo>
                    <a:pt x="107348" y="21498"/>
                  </a:lnTo>
                  <a:lnTo>
                    <a:pt x="78456" y="38194"/>
                  </a:lnTo>
                  <a:lnTo>
                    <a:pt x="69270" y="47071"/>
                  </a:lnTo>
                  <a:lnTo>
                    <a:pt x="33570" y="91202"/>
                  </a:lnTo>
                  <a:lnTo>
                    <a:pt x="13840" y="134196"/>
                  </a:lnTo>
                  <a:lnTo>
                    <a:pt x="7039" y="160808"/>
                  </a:lnTo>
                  <a:lnTo>
                    <a:pt x="2378" y="184899"/>
                  </a:lnTo>
                  <a:lnTo>
                    <a:pt x="0" y="191727"/>
                  </a:lnTo>
                  <a:lnTo>
                    <a:pt x="5" y="207251"/>
                  </a:lnTo>
                  <a:lnTo>
                    <a:pt x="6455" y="249411"/>
                  </a:lnTo>
                  <a:lnTo>
                    <a:pt x="12134" y="261661"/>
                  </a:lnTo>
                  <a:lnTo>
                    <a:pt x="32833" y="286926"/>
                  </a:lnTo>
                  <a:lnTo>
                    <a:pt x="52023" y="297122"/>
                  </a:lnTo>
                  <a:lnTo>
                    <a:pt x="71908" y="302327"/>
                  </a:lnTo>
                  <a:lnTo>
                    <a:pt x="88186" y="302237"/>
                  </a:lnTo>
                  <a:lnTo>
                    <a:pt x="129230" y="285495"/>
                  </a:lnTo>
                  <a:lnTo>
                    <a:pt x="140122" y="278691"/>
                  </a:lnTo>
                  <a:lnTo>
                    <a:pt x="155199" y="258154"/>
                  </a:lnTo>
                  <a:lnTo>
                    <a:pt x="173771" y="220525"/>
                  </a:lnTo>
                  <a:lnTo>
                    <a:pt x="187721" y="178236"/>
                  </a:lnTo>
                  <a:lnTo>
                    <a:pt x="189528" y="152690"/>
                  </a:lnTo>
                  <a:lnTo>
                    <a:pt x="179115" y="114831"/>
                  </a:lnTo>
                  <a:lnTo>
                    <a:pt x="162174" y="78340"/>
                  </a:lnTo>
                  <a:lnTo>
                    <a:pt x="140557" y="48988"/>
                  </a:lnTo>
                  <a:lnTo>
                    <a:pt x="110049" y="25074"/>
                  </a:lnTo>
                  <a:lnTo>
                    <a:pt x="66514" y="6511"/>
                  </a:lnTo>
                  <a:lnTo>
                    <a:pt x="2203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0" name="SMARTInkShape-Group27"/>
          <p:cNvGrpSpPr/>
          <p:nvPr/>
        </p:nvGrpSpPr>
        <p:grpSpPr>
          <a:xfrm>
            <a:off x="5741789" y="3709038"/>
            <a:ext cx="1455540" cy="583834"/>
            <a:chOff x="5741789" y="3709038"/>
            <a:chExt cx="1455540" cy="583834"/>
          </a:xfrm>
        </p:grpSpPr>
        <p:sp>
          <p:nvSpPr>
            <p:cNvPr id="38" name="SMARTInkShape-81"/>
            <p:cNvSpPr/>
            <p:nvPr>
              <p:custDataLst>
                <p:tags r:id="rId30"/>
              </p:custDataLst>
            </p:nvPr>
          </p:nvSpPr>
          <p:spPr>
            <a:xfrm>
              <a:off x="5741789" y="3709038"/>
              <a:ext cx="319124" cy="567652"/>
            </a:xfrm>
            <a:custGeom>
              <a:avLst/>
              <a:gdLst/>
              <a:ahLst/>
              <a:cxnLst/>
              <a:rect l="0" t="0" r="0" b="0"/>
              <a:pathLst>
                <a:path w="319124" h="567652">
                  <a:moveTo>
                    <a:pt x="0" y="32501"/>
                  </a:moveTo>
                  <a:lnTo>
                    <a:pt x="0" y="32501"/>
                  </a:lnTo>
                  <a:lnTo>
                    <a:pt x="38806" y="18243"/>
                  </a:lnTo>
                  <a:lnTo>
                    <a:pt x="55612" y="7643"/>
                  </a:lnTo>
                  <a:lnTo>
                    <a:pt x="96153" y="1609"/>
                  </a:lnTo>
                  <a:lnTo>
                    <a:pt x="123634" y="0"/>
                  </a:lnTo>
                  <a:lnTo>
                    <a:pt x="162105" y="858"/>
                  </a:lnTo>
                  <a:lnTo>
                    <a:pt x="200497" y="6920"/>
                  </a:lnTo>
                  <a:lnTo>
                    <a:pt x="211055" y="9494"/>
                  </a:lnTo>
                  <a:lnTo>
                    <a:pt x="228078" y="20291"/>
                  </a:lnTo>
                  <a:lnTo>
                    <a:pt x="250435" y="46736"/>
                  </a:lnTo>
                  <a:lnTo>
                    <a:pt x="263413" y="84334"/>
                  </a:lnTo>
                  <a:lnTo>
                    <a:pt x="265571" y="112351"/>
                  </a:lnTo>
                  <a:lnTo>
                    <a:pt x="259376" y="139504"/>
                  </a:lnTo>
                  <a:lnTo>
                    <a:pt x="244422" y="166401"/>
                  </a:lnTo>
                  <a:lnTo>
                    <a:pt x="213204" y="199510"/>
                  </a:lnTo>
                  <a:lnTo>
                    <a:pt x="187195" y="216592"/>
                  </a:lnTo>
                  <a:lnTo>
                    <a:pt x="146999" y="235993"/>
                  </a:lnTo>
                  <a:lnTo>
                    <a:pt x="106979" y="251805"/>
                  </a:lnTo>
                  <a:lnTo>
                    <a:pt x="67177" y="261837"/>
                  </a:lnTo>
                  <a:lnTo>
                    <a:pt x="40486" y="265292"/>
                  </a:lnTo>
                  <a:lnTo>
                    <a:pt x="33538" y="269247"/>
                  </a:lnTo>
                  <a:lnTo>
                    <a:pt x="31288" y="269707"/>
                  </a:lnTo>
                  <a:lnTo>
                    <a:pt x="29788" y="269021"/>
                  </a:lnTo>
                  <a:lnTo>
                    <a:pt x="28788" y="267572"/>
                  </a:lnTo>
                  <a:lnTo>
                    <a:pt x="29115" y="266605"/>
                  </a:lnTo>
                  <a:lnTo>
                    <a:pt x="30324" y="265961"/>
                  </a:lnTo>
                  <a:lnTo>
                    <a:pt x="44122" y="264842"/>
                  </a:lnTo>
                  <a:lnTo>
                    <a:pt x="86214" y="259955"/>
                  </a:lnTo>
                  <a:lnTo>
                    <a:pt x="119913" y="261732"/>
                  </a:lnTo>
                  <a:lnTo>
                    <a:pt x="155033" y="263801"/>
                  </a:lnTo>
                  <a:lnTo>
                    <a:pt x="190574" y="273895"/>
                  </a:lnTo>
                  <a:lnTo>
                    <a:pt x="226241" y="289454"/>
                  </a:lnTo>
                  <a:lnTo>
                    <a:pt x="265727" y="319618"/>
                  </a:lnTo>
                  <a:lnTo>
                    <a:pt x="293664" y="356886"/>
                  </a:lnTo>
                  <a:lnTo>
                    <a:pt x="313551" y="397430"/>
                  </a:lnTo>
                  <a:lnTo>
                    <a:pt x="319123" y="429796"/>
                  </a:lnTo>
                  <a:lnTo>
                    <a:pt x="316033" y="459780"/>
                  </a:lnTo>
                  <a:lnTo>
                    <a:pt x="306155" y="475741"/>
                  </a:lnTo>
                  <a:lnTo>
                    <a:pt x="267050" y="514461"/>
                  </a:lnTo>
                  <a:lnTo>
                    <a:pt x="232006" y="538211"/>
                  </a:lnTo>
                  <a:lnTo>
                    <a:pt x="191680" y="557491"/>
                  </a:lnTo>
                  <a:lnTo>
                    <a:pt x="161966" y="565085"/>
                  </a:lnTo>
                  <a:lnTo>
                    <a:pt x="120114" y="567651"/>
                  </a:lnTo>
                  <a:lnTo>
                    <a:pt x="88035" y="565512"/>
                  </a:lnTo>
                  <a:lnTo>
                    <a:pt x="71869" y="560105"/>
                  </a:lnTo>
                  <a:lnTo>
                    <a:pt x="58069" y="551088"/>
                  </a:lnTo>
                  <a:lnTo>
                    <a:pt x="53596" y="544913"/>
                  </a:lnTo>
                  <a:lnTo>
                    <a:pt x="41087" y="505049"/>
                  </a:lnTo>
                  <a:lnTo>
                    <a:pt x="43396" y="482301"/>
                  </a:lnTo>
                  <a:lnTo>
                    <a:pt x="55852" y="444249"/>
                  </a:lnTo>
                  <a:lnTo>
                    <a:pt x="77840" y="400576"/>
                  </a:lnTo>
                  <a:lnTo>
                    <a:pt x="111581" y="360126"/>
                  </a:lnTo>
                  <a:lnTo>
                    <a:pt x="125016" y="3450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SMARTInkShape-82"/>
            <p:cNvSpPr/>
            <p:nvPr>
              <p:custDataLst>
                <p:tags r:id="rId31"/>
              </p:custDataLst>
            </p:nvPr>
          </p:nvSpPr>
          <p:spPr>
            <a:xfrm>
              <a:off x="6114151" y="3806139"/>
              <a:ext cx="1083178" cy="486733"/>
            </a:xfrm>
            <a:custGeom>
              <a:avLst/>
              <a:gdLst/>
              <a:ahLst/>
              <a:cxnLst/>
              <a:rect l="0" t="0" r="0" b="0"/>
              <a:pathLst>
                <a:path w="1083178" h="486733">
                  <a:moveTo>
                    <a:pt x="136630" y="60416"/>
                  </a:moveTo>
                  <a:lnTo>
                    <a:pt x="136630" y="60416"/>
                  </a:lnTo>
                  <a:lnTo>
                    <a:pt x="93354" y="103692"/>
                  </a:lnTo>
                  <a:lnTo>
                    <a:pt x="65599" y="136738"/>
                  </a:lnTo>
                  <a:lnTo>
                    <a:pt x="41170" y="175303"/>
                  </a:lnTo>
                  <a:lnTo>
                    <a:pt x="21364" y="217157"/>
                  </a:lnTo>
                  <a:lnTo>
                    <a:pt x="9995" y="248149"/>
                  </a:lnTo>
                  <a:lnTo>
                    <a:pt x="0" y="287910"/>
                  </a:lnTo>
                  <a:lnTo>
                    <a:pt x="2441" y="324826"/>
                  </a:lnTo>
                  <a:lnTo>
                    <a:pt x="11432" y="359907"/>
                  </a:lnTo>
                  <a:lnTo>
                    <a:pt x="32066" y="388601"/>
                  </a:lnTo>
                  <a:lnTo>
                    <a:pt x="68351" y="416578"/>
                  </a:lnTo>
                  <a:lnTo>
                    <a:pt x="101847" y="432513"/>
                  </a:lnTo>
                  <a:lnTo>
                    <a:pt x="136908" y="440872"/>
                  </a:lnTo>
                  <a:lnTo>
                    <a:pt x="160566" y="440843"/>
                  </a:lnTo>
                  <a:lnTo>
                    <a:pt x="196198" y="429671"/>
                  </a:lnTo>
                  <a:lnTo>
                    <a:pt x="230899" y="412800"/>
                  </a:lnTo>
                  <a:lnTo>
                    <a:pt x="258489" y="389391"/>
                  </a:lnTo>
                  <a:lnTo>
                    <a:pt x="280352" y="352168"/>
                  </a:lnTo>
                  <a:lnTo>
                    <a:pt x="289803" y="329982"/>
                  </a:lnTo>
                  <a:lnTo>
                    <a:pt x="294132" y="294186"/>
                  </a:lnTo>
                  <a:lnTo>
                    <a:pt x="289571" y="253594"/>
                  </a:lnTo>
                  <a:lnTo>
                    <a:pt x="280944" y="214999"/>
                  </a:lnTo>
                  <a:lnTo>
                    <a:pt x="266261" y="174568"/>
                  </a:lnTo>
                  <a:lnTo>
                    <a:pt x="240876" y="130589"/>
                  </a:lnTo>
                  <a:lnTo>
                    <a:pt x="212233" y="88719"/>
                  </a:lnTo>
                  <a:lnTo>
                    <a:pt x="184082" y="45401"/>
                  </a:lnTo>
                  <a:lnTo>
                    <a:pt x="173894" y="26431"/>
                  </a:lnTo>
                  <a:lnTo>
                    <a:pt x="173036" y="21168"/>
                  </a:lnTo>
                  <a:lnTo>
                    <a:pt x="173799" y="19368"/>
                  </a:lnTo>
                  <a:lnTo>
                    <a:pt x="175300" y="18168"/>
                  </a:lnTo>
                  <a:lnTo>
                    <a:pt x="219629" y="1622"/>
                  </a:lnTo>
                  <a:lnTo>
                    <a:pt x="251401" y="0"/>
                  </a:lnTo>
                  <a:lnTo>
                    <a:pt x="286943" y="4371"/>
                  </a:lnTo>
                  <a:lnTo>
                    <a:pt x="327460" y="7099"/>
                  </a:lnTo>
                  <a:lnTo>
                    <a:pt x="365041" y="13750"/>
                  </a:lnTo>
                  <a:lnTo>
                    <a:pt x="401312" y="22997"/>
                  </a:lnTo>
                  <a:lnTo>
                    <a:pt x="443832" y="40750"/>
                  </a:lnTo>
                  <a:lnTo>
                    <a:pt x="477240" y="58193"/>
                  </a:lnTo>
                  <a:lnTo>
                    <a:pt x="488465" y="72435"/>
                  </a:lnTo>
                  <a:lnTo>
                    <a:pt x="491439" y="79979"/>
                  </a:lnTo>
                  <a:lnTo>
                    <a:pt x="490114" y="89285"/>
                  </a:lnTo>
                  <a:lnTo>
                    <a:pt x="482249" y="104996"/>
                  </a:lnTo>
                  <a:lnTo>
                    <a:pt x="462218" y="135131"/>
                  </a:lnTo>
                  <a:lnTo>
                    <a:pt x="432530" y="176921"/>
                  </a:lnTo>
                  <a:lnTo>
                    <a:pt x="410090" y="220461"/>
                  </a:lnTo>
                  <a:lnTo>
                    <a:pt x="402696" y="243003"/>
                  </a:lnTo>
                  <a:lnTo>
                    <a:pt x="404040" y="284771"/>
                  </a:lnTo>
                  <a:lnTo>
                    <a:pt x="407177" y="311189"/>
                  </a:lnTo>
                  <a:lnTo>
                    <a:pt x="413308" y="351125"/>
                  </a:lnTo>
                  <a:lnTo>
                    <a:pt x="421325" y="381112"/>
                  </a:lnTo>
                  <a:lnTo>
                    <a:pt x="450725" y="424616"/>
                  </a:lnTo>
                  <a:lnTo>
                    <a:pt x="485195" y="457133"/>
                  </a:lnTo>
                  <a:lnTo>
                    <a:pt x="521659" y="475535"/>
                  </a:lnTo>
                  <a:lnTo>
                    <a:pt x="563406" y="486079"/>
                  </a:lnTo>
                  <a:lnTo>
                    <a:pt x="581300" y="486732"/>
                  </a:lnTo>
                  <a:lnTo>
                    <a:pt x="595869" y="483715"/>
                  </a:lnTo>
                  <a:lnTo>
                    <a:pt x="615226" y="471698"/>
                  </a:lnTo>
                  <a:lnTo>
                    <a:pt x="624837" y="458512"/>
                  </a:lnTo>
                  <a:lnTo>
                    <a:pt x="639091" y="425794"/>
                  </a:lnTo>
                  <a:lnTo>
                    <a:pt x="640073" y="405699"/>
                  </a:lnTo>
                  <a:lnTo>
                    <a:pt x="635049" y="372073"/>
                  </a:lnTo>
                  <a:lnTo>
                    <a:pt x="624631" y="336975"/>
                  </a:lnTo>
                  <a:lnTo>
                    <a:pt x="608975" y="301440"/>
                  </a:lnTo>
                  <a:lnTo>
                    <a:pt x="589123" y="263130"/>
                  </a:lnTo>
                  <a:lnTo>
                    <a:pt x="564390" y="223005"/>
                  </a:lnTo>
                  <a:lnTo>
                    <a:pt x="540855" y="185981"/>
                  </a:lnTo>
                  <a:lnTo>
                    <a:pt x="515126" y="142655"/>
                  </a:lnTo>
                  <a:lnTo>
                    <a:pt x="499093" y="104538"/>
                  </a:lnTo>
                  <a:lnTo>
                    <a:pt x="498328" y="100745"/>
                  </a:lnTo>
                  <a:lnTo>
                    <a:pt x="498809" y="97224"/>
                  </a:lnTo>
                  <a:lnTo>
                    <a:pt x="501581" y="87527"/>
                  </a:lnTo>
                  <a:lnTo>
                    <a:pt x="501969" y="84443"/>
                  </a:lnTo>
                  <a:lnTo>
                    <a:pt x="504213" y="82387"/>
                  </a:lnTo>
                  <a:lnTo>
                    <a:pt x="547422" y="71507"/>
                  </a:lnTo>
                  <a:lnTo>
                    <a:pt x="583012" y="63151"/>
                  </a:lnTo>
                  <a:lnTo>
                    <a:pt x="613827" y="57331"/>
                  </a:lnTo>
                  <a:lnTo>
                    <a:pt x="647365" y="54084"/>
                  </a:lnTo>
                  <a:lnTo>
                    <a:pt x="684101" y="53633"/>
                  </a:lnTo>
                  <a:lnTo>
                    <a:pt x="726885" y="56740"/>
                  </a:lnTo>
                  <a:lnTo>
                    <a:pt x="749407" y="57965"/>
                  </a:lnTo>
                  <a:lnTo>
                    <a:pt x="772359" y="58782"/>
                  </a:lnTo>
                  <a:lnTo>
                    <a:pt x="795598" y="59326"/>
                  </a:lnTo>
                  <a:lnTo>
                    <a:pt x="819027" y="60682"/>
                  </a:lnTo>
                  <a:lnTo>
                    <a:pt x="842586" y="62577"/>
                  </a:lnTo>
                  <a:lnTo>
                    <a:pt x="866228" y="64833"/>
                  </a:lnTo>
                  <a:lnTo>
                    <a:pt x="891911" y="67330"/>
                  </a:lnTo>
                  <a:lnTo>
                    <a:pt x="918956" y="69986"/>
                  </a:lnTo>
                  <a:lnTo>
                    <a:pt x="946907" y="72749"/>
                  </a:lnTo>
                  <a:lnTo>
                    <a:pt x="974471" y="75583"/>
                  </a:lnTo>
                  <a:lnTo>
                    <a:pt x="1001777" y="78465"/>
                  </a:lnTo>
                  <a:lnTo>
                    <a:pt x="1028910" y="81378"/>
                  </a:lnTo>
                  <a:lnTo>
                    <a:pt x="1072458" y="86054"/>
                  </a:lnTo>
                  <a:lnTo>
                    <a:pt x="1083177" y="872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3" name="SMARTInkShape-Group28"/>
          <p:cNvGrpSpPr/>
          <p:nvPr/>
        </p:nvGrpSpPr>
        <p:grpSpPr>
          <a:xfrm>
            <a:off x="5420320" y="4205883"/>
            <a:ext cx="178595" cy="1634134"/>
            <a:chOff x="5420320" y="4205883"/>
            <a:chExt cx="178595" cy="1634134"/>
          </a:xfrm>
        </p:grpSpPr>
        <p:sp>
          <p:nvSpPr>
            <p:cNvPr id="41" name="SMARTInkShape-83"/>
            <p:cNvSpPr/>
            <p:nvPr>
              <p:custDataLst>
                <p:tags r:id="rId18"/>
              </p:custDataLst>
            </p:nvPr>
          </p:nvSpPr>
          <p:spPr>
            <a:xfrm>
              <a:off x="5420320" y="4205883"/>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SMARTInkShape-84"/>
            <p:cNvSpPr/>
            <p:nvPr>
              <p:custDataLst>
                <p:tags r:id="rId19"/>
              </p:custDataLst>
            </p:nvPr>
          </p:nvSpPr>
          <p:spPr>
            <a:xfrm>
              <a:off x="5464969" y="4321969"/>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SMARTInkShape-85"/>
            <p:cNvSpPr/>
            <p:nvPr>
              <p:custDataLst>
                <p:tags r:id="rId20"/>
              </p:custDataLst>
            </p:nvPr>
          </p:nvSpPr>
          <p:spPr>
            <a:xfrm>
              <a:off x="5464969" y="4455914"/>
              <a:ext cx="8930" cy="53579"/>
            </a:xfrm>
            <a:custGeom>
              <a:avLst/>
              <a:gdLst/>
              <a:ahLst/>
              <a:cxnLst/>
              <a:rect l="0" t="0" r="0" b="0"/>
              <a:pathLst>
                <a:path w="8930" h="53579">
                  <a:moveTo>
                    <a:pt x="0" y="0"/>
                  </a:moveTo>
                  <a:lnTo>
                    <a:pt x="0" y="0"/>
                  </a:lnTo>
                  <a:lnTo>
                    <a:pt x="7068" y="42407"/>
                  </a:lnTo>
                  <a:lnTo>
                    <a:pt x="8929"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SMARTInkShape-86"/>
            <p:cNvSpPr/>
            <p:nvPr>
              <p:custDataLst>
                <p:tags r:id="rId21"/>
              </p:custDataLst>
            </p:nvPr>
          </p:nvSpPr>
          <p:spPr>
            <a:xfrm>
              <a:off x="5500688" y="4607719"/>
              <a:ext cx="8930" cy="53579"/>
            </a:xfrm>
            <a:custGeom>
              <a:avLst/>
              <a:gdLst/>
              <a:ahLst/>
              <a:cxnLst/>
              <a:rect l="0" t="0" r="0" b="0"/>
              <a:pathLst>
                <a:path w="8930" h="53579">
                  <a:moveTo>
                    <a:pt x="0" y="0"/>
                  </a:moveTo>
                  <a:lnTo>
                    <a:pt x="0" y="0"/>
                  </a:lnTo>
                  <a:lnTo>
                    <a:pt x="8929"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SMARTInkShape-87"/>
            <p:cNvSpPr/>
            <p:nvPr>
              <p:custDataLst>
                <p:tags r:id="rId22"/>
              </p:custDataLst>
            </p:nvPr>
          </p:nvSpPr>
          <p:spPr>
            <a:xfrm>
              <a:off x="5500688" y="4768453"/>
              <a:ext cx="8930" cy="62509"/>
            </a:xfrm>
            <a:custGeom>
              <a:avLst/>
              <a:gdLst/>
              <a:ahLst/>
              <a:cxnLst/>
              <a:rect l="0" t="0" r="0" b="0"/>
              <a:pathLst>
                <a:path w="8930" h="62509">
                  <a:moveTo>
                    <a:pt x="0" y="0"/>
                  </a:moveTo>
                  <a:lnTo>
                    <a:pt x="0" y="0"/>
                  </a:lnTo>
                  <a:lnTo>
                    <a:pt x="6136" y="42958"/>
                  </a:lnTo>
                  <a:lnTo>
                    <a:pt x="8929" y="62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SMARTInkShape-88"/>
            <p:cNvSpPr/>
            <p:nvPr>
              <p:custDataLst>
                <p:tags r:id="rId23"/>
              </p:custDataLst>
            </p:nvPr>
          </p:nvSpPr>
          <p:spPr>
            <a:xfrm>
              <a:off x="5500688" y="4929188"/>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SMARTInkShape-89"/>
            <p:cNvSpPr/>
            <p:nvPr>
              <p:custDataLst>
                <p:tags r:id="rId24"/>
              </p:custDataLst>
            </p:nvPr>
          </p:nvSpPr>
          <p:spPr>
            <a:xfrm>
              <a:off x="5536406" y="5098852"/>
              <a:ext cx="8931" cy="53579"/>
            </a:xfrm>
            <a:custGeom>
              <a:avLst/>
              <a:gdLst/>
              <a:ahLst/>
              <a:cxnLst/>
              <a:rect l="0" t="0" r="0" b="0"/>
              <a:pathLst>
                <a:path w="8931" h="53579">
                  <a:moveTo>
                    <a:pt x="8930" y="0"/>
                  </a:moveTo>
                  <a:lnTo>
                    <a:pt x="8930" y="0"/>
                  </a:lnTo>
                  <a:lnTo>
                    <a:pt x="1862" y="42406"/>
                  </a:lnTo>
                  <a:lnTo>
                    <a:pt x="0"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SMARTInkShape-90"/>
            <p:cNvSpPr/>
            <p:nvPr>
              <p:custDataLst>
                <p:tags r:id="rId25"/>
              </p:custDataLst>
            </p:nvPr>
          </p:nvSpPr>
          <p:spPr>
            <a:xfrm>
              <a:off x="5531666" y="5277445"/>
              <a:ext cx="13671" cy="62509"/>
            </a:xfrm>
            <a:custGeom>
              <a:avLst/>
              <a:gdLst/>
              <a:ahLst/>
              <a:cxnLst/>
              <a:rect l="0" t="0" r="0" b="0"/>
              <a:pathLst>
                <a:path w="13671" h="62509">
                  <a:moveTo>
                    <a:pt x="4740" y="0"/>
                  </a:moveTo>
                  <a:lnTo>
                    <a:pt x="4740" y="0"/>
                  </a:lnTo>
                  <a:lnTo>
                    <a:pt x="0" y="28443"/>
                  </a:lnTo>
                  <a:lnTo>
                    <a:pt x="588" y="37814"/>
                  </a:lnTo>
                  <a:lnTo>
                    <a:pt x="2964" y="45053"/>
                  </a:lnTo>
                  <a:lnTo>
                    <a:pt x="13670" y="62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SMARTInkShape-91"/>
            <p:cNvSpPr/>
            <p:nvPr>
              <p:custDataLst>
                <p:tags r:id="rId26"/>
              </p:custDataLst>
            </p:nvPr>
          </p:nvSpPr>
          <p:spPr>
            <a:xfrm>
              <a:off x="5536406" y="5438180"/>
              <a:ext cx="8931" cy="53579"/>
            </a:xfrm>
            <a:custGeom>
              <a:avLst/>
              <a:gdLst/>
              <a:ahLst/>
              <a:cxnLst/>
              <a:rect l="0" t="0" r="0" b="0"/>
              <a:pathLst>
                <a:path w="8931" h="53579">
                  <a:moveTo>
                    <a:pt x="0" y="0"/>
                  </a:moveTo>
                  <a:lnTo>
                    <a:pt x="0" y="0"/>
                  </a:lnTo>
                  <a:lnTo>
                    <a:pt x="7068" y="42406"/>
                  </a:lnTo>
                  <a:lnTo>
                    <a:pt x="8930"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SMARTInkShape-92"/>
            <p:cNvSpPr/>
            <p:nvPr>
              <p:custDataLst>
                <p:tags r:id="rId27"/>
              </p:custDataLst>
            </p:nvPr>
          </p:nvSpPr>
          <p:spPr>
            <a:xfrm>
              <a:off x="5545336" y="5598914"/>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SMARTInkShape-93"/>
            <p:cNvSpPr/>
            <p:nvPr>
              <p:custDataLst>
                <p:tags r:id="rId28"/>
              </p:custDataLst>
            </p:nvPr>
          </p:nvSpPr>
          <p:spPr>
            <a:xfrm>
              <a:off x="5554266" y="5715000"/>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SMARTInkShape-94"/>
            <p:cNvSpPr/>
            <p:nvPr>
              <p:custDataLst>
                <p:tags r:id="rId29"/>
              </p:custDataLst>
            </p:nvPr>
          </p:nvSpPr>
          <p:spPr>
            <a:xfrm>
              <a:off x="5589984" y="5840016"/>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0" name="SMARTInkShape-Group29"/>
          <p:cNvGrpSpPr/>
          <p:nvPr/>
        </p:nvGrpSpPr>
        <p:grpSpPr>
          <a:xfrm>
            <a:off x="7083072" y="2821781"/>
            <a:ext cx="1275117" cy="886818"/>
            <a:chOff x="7083072" y="2821781"/>
            <a:chExt cx="1275117" cy="886818"/>
          </a:xfrm>
        </p:grpSpPr>
        <p:sp>
          <p:nvSpPr>
            <p:cNvPr id="54" name="SMARTInkShape-95"/>
            <p:cNvSpPr/>
            <p:nvPr>
              <p:custDataLst>
                <p:tags r:id="rId12"/>
              </p:custDataLst>
            </p:nvPr>
          </p:nvSpPr>
          <p:spPr>
            <a:xfrm>
              <a:off x="7313414" y="2821781"/>
              <a:ext cx="17860" cy="328956"/>
            </a:xfrm>
            <a:custGeom>
              <a:avLst/>
              <a:gdLst/>
              <a:ahLst/>
              <a:cxnLst/>
              <a:rect l="0" t="0" r="0" b="0"/>
              <a:pathLst>
                <a:path w="17860" h="328956">
                  <a:moveTo>
                    <a:pt x="17859" y="0"/>
                  </a:moveTo>
                  <a:lnTo>
                    <a:pt x="17859" y="0"/>
                  </a:lnTo>
                  <a:lnTo>
                    <a:pt x="17859" y="33183"/>
                  </a:lnTo>
                  <a:lnTo>
                    <a:pt x="17859" y="68041"/>
                  </a:lnTo>
                  <a:lnTo>
                    <a:pt x="17859" y="112622"/>
                  </a:lnTo>
                  <a:lnTo>
                    <a:pt x="17859" y="151121"/>
                  </a:lnTo>
                  <a:lnTo>
                    <a:pt x="17859" y="187388"/>
                  </a:lnTo>
                  <a:lnTo>
                    <a:pt x="17859" y="223216"/>
                  </a:lnTo>
                  <a:lnTo>
                    <a:pt x="17859" y="263147"/>
                  </a:lnTo>
                  <a:lnTo>
                    <a:pt x="9757" y="305490"/>
                  </a:lnTo>
                  <a:lnTo>
                    <a:pt x="8940" y="328955"/>
                  </a:lnTo>
                  <a:lnTo>
                    <a:pt x="6289" y="327111"/>
                  </a:lnTo>
                  <a:lnTo>
                    <a:pt x="4192" y="325230"/>
                  </a:lnTo>
                  <a:lnTo>
                    <a:pt x="1864" y="320495"/>
                  </a:lnTo>
                  <a:lnTo>
                    <a:pt x="0" y="3125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SMARTInkShape-96"/>
            <p:cNvSpPr/>
            <p:nvPr>
              <p:custDataLst>
                <p:tags r:id="rId13"/>
              </p:custDataLst>
            </p:nvPr>
          </p:nvSpPr>
          <p:spPr>
            <a:xfrm>
              <a:off x="7083072" y="3071813"/>
              <a:ext cx="476185" cy="173655"/>
            </a:xfrm>
            <a:custGeom>
              <a:avLst/>
              <a:gdLst/>
              <a:ahLst/>
              <a:cxnLst/>
              <a:rect l="0" t="0" r="0" b="0"/>
              <a:pathLst>
                <a:path w="476185" h="173655">
                  <a:moveTo>
                    <a:pt x="471444" y="0"/>
                  </a:moveTo>
                  <a:lnTo>
                    <a:pt x="471444" y="0"/>
                  </a:lnTo>
                  <a:lnTo>
                    <a:pt x="476184" y="28442"/>
                  </a:lnTo>
                  <a:lnTo>
                    <a:pt x="474604" y="37813"/>
                  </a:lnTo>
                  <a:lnTo>
                    <a:pt x="470575" y="45052"/>
                  </a:lnTo>
                  <a:lnTo>
                    <a:pt x="458159" y="55741"/>
                  </a:lnTo>
                  <a:lnTo>
                    <a:pt x="423290" y="70689"/>
                  </a:lnTo>
                  <a:lnTo>
                    <a:pt x="390038" y="80145"/>
                  </a:lnTo>
                  <a:lnTo>
                    <a:pt x="355049" y="89231"/>
                  </a:lnTo>
                  <a:lnTo>
                    <a:pt x="319547" y="98207"/>
                  </a:lnTo>
                  <a:lnTo>
                    <a:pt x="283893" y="107150"/>
                  </a:lnTo>
                  <a:lnTo>
                    <a:pt x="248194" y="113438"/>
                  </a:lnTo>
                  <a:lnTo>
                    <a:pt x="209835" y="117947"/>
                  </a:lnTo>
                  <a:lnTo>
                    <a:pt x="172342" y="125567"/>
                  </a:lnTo>
                  <a:lnTo>
                    <a:pt x="128266" y="137030"/>
                  </a:lnTo>
                  <a:lnTo>
                    <a:pt x="88470" y="142712"/>
                  </a:lnTo>
                  <a:lnTo>
                    <a:pt x="47691" y="155151"/>
                  </a:lnTo>
                  <a:lnTo>
                    <a:pt x="12068" y="166760"/>
                  </a:lnTo>
                  <a:lnTo>
                    <a:pt x="2288" y="173654"/>
                  </a:lnTo>
                  <a:lnTo>
                    <a:pt x="916" y="173316"/>
                  </a:lnTo>
                  <a:lnTo>
                    <a:pt x="0" y="172098"/>
                  </a:lnTo>
                  <a:lnTo>
                    <a:pt x="1375" y="171287"/>
                  </a:lnTo>
                  <a:lnTo>
                    <a:pt x="16030" y="169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SMARTInkShape-97"/>
            <p:cNvSpPr/>
            <p:nvPr>
              <p:custDataLst>
                <p:tags r:id="rId14"/>
              </p:custDataLst>
            </p:nvPr>
          </p:nvSpPr>
          <p:spPr>
            <a:xfrm>
              <a:off x="7286625" y="3216644"/>
              <a:ext cx="348259" cy="319334"/>
            </a:xfrm>
            <a:custGeom>
              <a:avLst/>
              <a:gdLst/>
              <a:ahLst/>
              <a:cxnLst/>
              <a:rect l="0" t="0" r="0" b="0"/>
              <a:pathLst>
                <a:path w="348259" h="319334">
                  <a:moveTo>
                    <a:pt x="0" y="69481"/>
                  </a:moveTo>
                  <a:lnTo>
                    <a:pt x="0" y="69481"/>
                  </a:lnTo>
                  <a:lnTo>
                    <a:pt x="33183" y="50519"/>
                  </a:lnTo>
                  <a:lnTo>
                    <a:pt x="77110" y="23806"/>
                  </a:lnTo>
                  <a:lnTo>
                    <a:pt x="117523" y="2445"/>
                  </a:lnTo>
                  <a:lnTo>
                    <a:pt x="125985" y="0"/>
                  </a:lnTo>
                  <a:lnTo>
                    <a:pt x="129631" y="339"/>
                  </a:lnTo>
                  <a:lnTo>
                    <a:pt x="145676" y="5903"/>
                  </a:lnTo>
                  <a:lnTo>
                    <a:pt x="151726" y="11790"/>
                  </a:lnTo>
                  <a:lnTo>
                    <a:pt x="163695" y="26997"/>
                  </a:lnTo>
                  <a:lnTo>
                    <a:pt x="167012" y="38693"/>
                  </a:lnTo>
                  <a:lnTo>
                    <a:pt x="167493" y="53813"/>
                  </a:lnTo>
                  <a:lnTo>
                    <a:pt x="157080" y="96558"/>
                  </a:lnTo>
                  <a:lnTo>
                    <a:pt x="135719" y="140956"/>
                  </a:lnTo>
                  <a:lnTo>
                    <a:pt x="122896" y="165073"/>
                  </a:lnTo>
                  <a:lnTo>
                    <a:pt x="94971" y="203263"/>
                  </a:lnTo>
                  <a:lnTo>
                    <a:pt x="56207" y="245245"/>
                  </a:lnTo>
                  <a:lnTo>
                    <a:pt x="45427" y="258812"/>
                  </a:lnTo>
                  <a:lnTo>
                    <a:pt x="29503" y="283168"/>
                  </a:lnTo>
                  <a:lnTo>
                    <a:pt x="28598" y="286353"/>
                  </a:lnTo>
                  <a:lnTo>
                    <a:pt x="27003" y="288476"/>
                  </a:lnTo>
                  <a:lnTo>
                    <a:pt x="21010" y="292457"/>
                  </a:lnTo>
                  <a:lnTo>
                    <a:pt x="19259" y="296904"/>
                  </a:lnTo>
                  <a:lnTo>
                    <a:pt x="19785" y="298487"/>
                  </a:lnTo>
                  <a:lnTo>
                    <a:pt x="21127" y="299543"/>
                  </a:lnTo>
                  <a:lnTo>
                    <a:pt x="23015" y="300246"/>
                  </a:lnTo>
                  <a:lnTo>
                    <a:pt x="24273" y="301707"/>
                  </a:lnTo>
                  <a:lnTo>
                    <a:pt x="25671" y="305977"/>
                  </a:lnTo>
                  <a:lnTo>
                    <a:pt x="27036" y="307512"/>
                  </a:lnTo>
                  <a:lnTo>
                    <a:pt x="31198" y="309218"/>
                  </a:lnTo>
                  <a:lnTo>
                    <a:pt x="60168" y="312622"/>
                  </a:lnTo>
                  <a:lnTo>
                    <a:pt x="100163" y="316450"/>
                  </a:lnTo>
                  <a:lnTo>
                    <a:pt x="144000" y="318605"/>
                  </a:lnTo>
                  <a:lnTo>
                    <a:pt x="188628" y="319333"/>
                  </a:lnTo>
                  <a:lnTo>
                    <a:pt x="230626" y="314737"/>
                  </a:lnTo>
                  <a:lnTo>
                    <a:pt x="267585" y="310411"/>
                  </a:lnTo>
                  <a:lnTo>
                    <a:pt x="307759" y="298262"/>
                  </a:lnTo>
                  <a:lnTo>
                    <a:pt x="341042" y="277816"/>
                  </a:lnTo>
                  <a:lnTo>
                    <a:pt x="348258" y="2659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SMARTInkShape-98"/>
            <p:cNvSpPr/>
            <p:nvPr>
              <p:custDataLst>
                <p:tags r:id="rId15"/>
              </p:custDataLst>
            </p:nvPr>
          </p:nvSpPr>
          <p:spPr>
            <a:xfrm>
              <a:off x="7697457" y="3080742"/>
              <a:ext cx="240986" cy="240531"/>
            </a:xfrm>
            <a:custGeom>
              <a:avLst/>
              <a:gdLst/>
              <a:ahLst/>
              <a:cxnLst/>
              <a:rect l="0" t="0" r="0" b="0"/>
              <a:pathLst>
                <a:path w="240986" h="240531">
                  <a:moveTo>
                    <a:pt x="35652" y="0"/>
                  </a:moveTo>
                  <a:lnTo>
                    <a:pt x="35652" y="0"/>
                  </a:lnTo>
                  <a:lnTo>
                    <a:pt x="56856" y="42407"/>
                  </a:lnTo>
                  <a:lnTo>
                    <a:pt x="58718" y="46131"/>
                  </a:lnTo>
                  <a:lnTo>
                    <a:pt x="63433" y="76727"/>
                  </a:lnTo>
                  <a:lnTo>
                    <a:pt x="67843" y="116452"/>
                  </a:lnTo>
                  <a:lnTo>
                    <a:pt x="70325" y="154559"/>
                  </a:lnTo>
                  <a:lnTo>
                    <a:pt x="73811" y="185716"/>
                  </a:lnTo>
                  <a:lnTo>
                    <a:pt x="79019" y="210979"/>
                  </a:lnTo>
                  <a:lnTo>
                    <a:pt x="80291" y="240530"/>
                  </a:lnTo>
                  <a:lnTo>
                    <a:pt x="55814" y="203786"/>
                  </a:lnTo>
                  <a:lnTo>
                    <a:pt x="29399" y="162340"/>
                  </a:lnTo>
                  <a:lnTo>
                    <a:pt x="5754" y="119086"/>
                  </a:lnTo>
                  <a:lnTo>
                    <a:pt x="0" y="107294"/>
                  </a:lnTo>
                  <a:lnTo>
                    <a:pt x="38521" y="107164"/>
                  </a:lnTo>
                  <a:lnTo>
                    <a:pt x="71118" y="107159"/>
                  </a:lnTo>
                  <a:lnTo>
                    <a:pt x="110763" y="106165"/>
                  </a:lnTo>
                  <a:lnTo>
                    <a:pt x="147094" y="101020"/>
                  </a:lnTo>
                  <a:lnTo>
                    <a:pt x="191034" y="98595"/>
                  </a:lnTo>
                  <a:lnTo>
                    <a:pt x="234498" y="98236"/>
                  </a:lnTo>
                  <a:lnTo>
                    <a:pt x="236677" y="97241"/>
                  </a:lnTo>
                  <a:lnTo>
                    <a:pt x="238129" y="95585"/>
                  </a:lnTo>
                  <a:lnTo>
                    <a:pt x="240461" y="90539"/>
                  </a:lnTo>
                  <a:lnTo>
                    <a:pt x="240985" y="76977"/>
                  </a:lnTo>
                  <a:lnTo>
                    <a:pt x="232106"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SMARTInkShape-99"/>
            <p:cNvSpPr/>
            <p:nvPr>
              <p:custDataLst>
                <p:tags r:id="rId16"/>
              </p:custDataLst>
            </p:nvPr>
          </p:nvSpPr>
          <p:spPr>
            <a:xfrm>
              <a:off x="7983192" y="3187898"/>
              <a:ext cx="374997" cy="204964"/>
            </a:xfrm>
            <a:custGeom>
              <a:avLst/>
              <a:gdLst/>
              <a:ahLst/>
              <a:cxnLst/>
              <a:rect l="0" t="0" r="0" b="0"/>
              <a:pathLst>
                <a:path w="374997" h="204964">
                  <a:moveTo>
                    <a:pt x="374996" y="0"/>
                  </a:moveTo>
                  <a:lnTo>
                    <a:pt x="374996" y="0"/>
                  </a:lnTo>
                  <a:lnTo>
                    <a:pt x="332588" y="35339"/>
                  </a:lnTo>
                  <a:lnTo>
                    <a:pt x="328865" y="38443"/>
                  </a:lnTo>
                  <a:lnTo>
                    <a:pt x="298268" y="39245"/>
                  </a:lnTo>
                  <a:lnTo>
                    <a:pt x="257551" y="36294"/>
                  </a:lnTo>
                  <a:lnTo>
                    <a:pt x="213307" y="30047"/>
                  </a:lnTo>
                  <a:lnTo>
                    <a:pt x="175955" y="27218"/>
                  </a:lnTo>
                  <a:lnTo>
                    <a:pt x="148619" y="26980"/>
                  </a:lnTo>
                  <a:lnTo>
                    <a:pt x="106837" y="26846"/>
                  </a:lnTo>
                  <a:lnTo>
                    <a:pt x="75937" y="26806"/>
                  </a:lnTo>
                  <a:lnTo>
                    <a:pt x="31716" y="26793"/>
                  </a:lnTo>
                  <a:lnTo>
                    <a:pt x="532" y="26790"/>
                  </a:lnTo>
                  <a:lnTo>
                    <a:pt x="0" y="34478"/>
                  </a:lnTo>
                  <a:lnTo>
                    <a:pt x="42362" y="42623"/>
                  </a:lnTo>
                  <a:lnTo>
                    <a:pt x="46083" y="43299"/>
                  </a:lnTo>
                  <a:lnTo>
                    <a:pt x="79764" y="63211"/>
                  </a:lnTo>
                  <a:lnTo>
                    <a:pt x="116954" y="85100"/>
                  </a:lnTo>
                  <a:lnTo>
                    <a:pt x="141111" y="101724"/>
                  </a:lnTo>
                  <a:lnTo>
                    <a:pt x="179978" y="141160"/>
                  </a:lnTo>
                  <a:lnTo>
                    <a:pt x="209375" y="182618"/>
                  </a:lnTo>
                  <a:lnTo>
                    <a:pt x="213618" y="194435"/>
                  </a:lnTo>
                  <a:lnTo>
                    <a:pt x="214244" y="204963"/>
                  </a:lnTo>
                  <a:lnTo>
                    <a:pt x="232121" y="1875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SMARTInkShape-100"/>
            <p:cNvSpPr/>
            <p:nvPr>
              <p:custDataLst>
                <p:tags r:id="rId17"/>
              </p:custDataLst>
            </p:nvPr>
          </p:nvSpPr>
          <p:spPr>
            <a:xfrm>
              <a:off x="8046227" y="3323848"/>
              <a:ext cx="245997" cy="384751"/>
            </a:xfrm>
            <a:custGeom>
              <a:avLst/>
              <a:gdLst/>
              <a:ahLst/>
              <a:cxnLst/>
              <a:rect l="0" t="0" r="0" b="0"/>
              <a:pathLst>
                <a:path w="245997" h="384751">
                  <a:moveTo>
                    <a:pt x="213734" y="69433"/>
                  </a:moveTo>
                  <a:lnTo>
                    <a:pt x="213734" y="69433"/>
                  </a:lnTo>
                  <a:lnTo>
                    <a:pt x="187202" y="26475"/>
                  </a:lnTo>
                  <a:lnTo>
                    <a:pt x="167067" y="11726"/>
                  </a:lnTo>
                  <a:lnTo>
                    <a:pt x="148533" y="2505"/>
                  </a:lnTo>
                  <a:lnTo>
                    <a:pt x="136469" y="0"/>
                  </a:lnTo>
                  <a:lnTo>
                    <a:pt x="113780" y="3330"/>
                  </a:lnTo>
                  <a:lnTo>
                    <a:pt x="92948" y="10600"/>
                  </a:lnTo>
                  <a:lnTo>
                    <a:pt x="82991" y="18812"/>
                  </a:lnTo>
                  <a:lnTo>
                    <a:pt x="68515" y="40252"/>
                  </a:lnTo>
                  <a:lnTo>
                    <a:pt x="57093" y="76861"/>
                  </a:lnTo>
                  <a:lnTo>
                    <a:pt x="55205" y="104707"/>
                  </a:lnTo>
                  <a:lnTo>
                    <a:pt x="62952" y="140783"/>
                  </a:lnTo>
                  <a:lnTo>
                    <a:pt x="73786" y="175035"/>
                  </a:lnTo>
                  <a:lnTo>
                    <a:pt x="89358" y="218232"/>
                  </a:lnTo>
                  <a:lnTo>
                    <a:pt x="104217" y="252644"/>
                  </a:lnTo>
                  <a:lnTo>
                    <a:pt x="120444" y="284768"/>
                  </a:lnTo>
                  <a:lnTo>
                    <a:pt x="127994" y="323515"/>
                  </a:lnTo>
                  <a:lnTo>
                    <a:pt x="131775" y="350541"/>
                  </a:lnTo>
                  <a:lnTo>
                    <a:pt x="130013" y="360726"/>
                  </a:lnTo>
                  <a:lnTo>
                    <a:pt x="123443" y="372039"/>
                  </a:lnTo>
                  <a:lnTo>
                    <a:pt x="112334" y="384750"/>
                  </a:lnTo>
                  <a:lnTo>
                    <a:pt x="79841" y="384339"/>
                  </a:lnTo>
                  <a:lnTo>
                    <a:pt x="51472" y="377933"/>
                  </a:lnTo>
                  <a:lnTo>
                    <a:pt x="30498" y="365011"/>
                  </a:lnTo>
                  <a:lnTo>
                    <a:pt x="16456" y="348614"/>
                  </a:lnTo>
                  <a:lnTo>
                    <a:pt x="0" y="320494"/>
                  </a:lnTo>
                  <a:lnTo>
                    <a:pt x="7616" y="288172"/>
                  </a:lnTo>
                  <a:lnTo>
                    <a:pt x="13814" y="262884"/>
                  </a:lnTo>
                  <a:lnTo>
                    <a:pt x="28638" y="226849"/>
                  </a:lnTo>
                  <a:lnTo>
                    <a:pt x="56364" y="189827"/>
                  </a:lnTo>
                  <a:lnTo>
                    <a:pt x="89715" y="162652"/>
                  </a:lnTo>
                  <a:lnTo>
                    <a:pt x="124732" y="139387"/>
                  </a:lnTo>
                  <a:lnTo>
                    <a:pt x="167380" y="109599"/>
                  </a:lnTo>
                  <a:lnTo>
                    <a:pt x="210864" y="78557"/>
                  </a:lnTo>
                  <a:lnTo>
                    <a:pt x="243910" y="52375"/>
                  </a:lnTo>
                  <a:lnTo>
                    <a:pt x="245757" y="49131"/>
                  </a:lnTo>
                  <a:lnTo>
                    <a:pt x="245996" y="45977"/>
                  </a:lnTo>
                  <a:lnTo>
                    <a:pt x="243617" y="39826"/>
                  </a:lnTo>
                  <a:lnTo>
                    <a:pt x="222664" y="247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1" name="SMARTInkShape-101"/>
          <p:cNvSpPr/>
          <p:nvPr>
            <p:custDataLst>
              <p:tags r:id="rId2"/>
            </p:custDataLst>
          </p:nvPr>
        </p:nvSpPr>
        <p:spPr>
          <a:xfrm>
            <a:off x="8161766" y="2732484"/>
            <a:ext cx="13640" cy="401248"/>
          </a:xfrm>
          <a:custGeom>
            <a:avLst/>
            <a:gdLst/>
            <a:ahLst/>
            <a:cxnLst/>
            <a:rect l="0" t="0" r="0" b="0"/>
            <a:pathLst>
              <a:path w="13640" h="401248">
                <a:moveTo>
                  <a:pt x="8898" y="0"/>
                </a:moveTo>
                <a:lnTo>
                  <a:pt x="8898" y="0"/>
                </a:lnTo>
                <a:lnTo>
                  <a:pt x="13639" y="37924"/>
                </a:lnTo>
                <a:lnTo>
                  <a:pt x="13319" y="69772"/>
                </a:lnTo>
                <a:lnTo>
                  <a:pt x="10208" y="112947"/>
                </a:lnTo>
                <a:lnTo>
                  <a:pt x="9286" y="150875"/>
                </a:lnTo>
                <a:lnTo>
                  <a:pt x="9013" y="187248"/>
                </a:lnTo>
                <a:lnTo>
                  <a:pt x="8921" y="230354"/>
                </a:lnTo>
                <a:lnTo>
                  <a:pt x="8902" y="273669"/>
                </a:lnTo>
                <a:lnTo>
                  <a:pt x="8900" y="306644"/>
                </a:lnTo>
                <a:lnTo>
                  <a:pt x="8899" y="340016"/>
                </a:lnTo>
                <a:lnTo>
                  <a:pt x="1209" y="384401"/>
                </a:lnTo>
                <a:lnTo>
                  <a:pt x="0" y="401247"/>
                </a:lnTo>
                <a:lnTo>
                  <a:pt x="8898" y="3929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68" name="SMARTInkShape-Group31"/>
          <p:cNvGrpSpPr/>
          <p:nvPr/>
        </p:nvGrpSpPr>
        <p:grpSpPr>
          <a:xfrm>
            <a:off x="6929438" y="1970218"/>
            <a:ext cx="1428153" cy="486350"/>
            <a:chOff x="6929438" y="1970218"/>
            <a:chExt cx="1428153" cy="486350"/>
          </a:xfrm>
        </p:grpSpPr>
        <p:sp>
          <p:nvSpPr>
            <p:cNvPr id="62" name="SMARTInkShape-102"/>
            <p:cNvSpPr/>
            <p:nvPr>
              <p:custDataLst>
                <p:tags r:id="rId6"/>
              </p:custDataLst>
            </p:nvPr>
          </p:nvSpPr>
          <p:spPr>
            <a:xfrm>
              <a:off x="6929438" y="1980900"/>
              <a:ext cx="357188" cy="456899"/>
            </a:xfrm>
            <a:custGeom>
              <a:avLst/>
              <a:gdLst/>
              <a:ahLst/>
              <a:cxnLst/>
              <a:rect l="0" t="0" r="0" b="0"/>
              <a:pathLst>
                <a:path w="357188" h="456899">
                  <a:moveTo>
                    <a:pt x="0" y="197944"/>
                  </a:moveTo>
                  <a:lnTo>
                    <a:pt x="0" y="197944"/>
                  </a:lnTo>
                  <a:lnTo>
                    <a:pt x="26531" y="155169"/>
                  </a:lnTo>
                  <a:lnTo>
                    <a:pt x="40234" y="123370"/>
                  </a:lnTo>
                  <a:lnTo>
                    <a:pt x="52939" y="89394"/>
                  </a:lnTo>
                  <a:lnTo>
                    <a:pt x="66192" y="57426"/>
                  </a:lnTo>
                  <a:lnTo>
                    <a:pt x="82005" y="33296"/>
                  </a:lnTo>
                  <a:lnTo>
                    <a:pt x="98954" y="17942"/>
                  </a:lnTo>
                  <a:lnTo>
                    <a:pt x="134089" y="0"/>
                  </a:lnTo>
                  <a:lnTo>
                    <a:pt x="154514" y="1159"/>
                  </a:lnTo>
                  <a:lnTo>
                    <a:pt x="195224" y="13331"/>
                  </a:lnTo>
                  <a:lnTo>
                    <a:pt x="224800" y="26282"/>
                  </a:lnTo>
                  <a:lnTo>
                    <a:pt x="243657" y="42350"/>
                  </a:lnTo>
                  <a:lnTo>
                    <a:pt x="260820" y="65522"/>
                  </a:lnTo>
                  <a:lnTo>
                    <a:pt x="271638" y="92231"/>
                  </a:lnTo>
                  <a:lnTo>
                    <a:pt x="274517" y="113588"/>
                  </a:lnTo>
                  <a:lnTo>
                    <a:pt x="270505" y="133663"/>
                  </a:lnTo>
                  <a:lnTo>
                    <a:pt x="251759" y="175545"/>
                  </a:lnTo>
                  <a:lnTo>
                    <a:pt x="234778" y="210269"/>
                  </a:lnTo>
                  <a:lnTo>
                    <a:pt x="204134" y="251421"/>
                  </a:lnTo>
                  <a:lnTo>
                    <a:pt x="169416" y="294092"/>
                  </a:lnTo>
                  <a:lnTo>
                    <a:pt x="133895" y="331478"/>
                  </a:lnTo>
                  <a:lnTo>
                    <a:pt x="99004" y="373837"/>
                  </a:lnTo>
                  <a:lnTo>
                    <a:pt x="66854" y="416928"/>
                  </a:lnTo>
                  <a:lnTo>
                    <a:pt x="63795" y="426759"/>
                  </a:lnTo>
                  <a:lnTo>
                    <a:pt x="63079" y="432923"/>
                  </a:lnTo>
                  <a:lnTo>
                    <a:pt x="64873" y="434964"/>
                  </a:lnTo>
                  <a:lnTo>
                    <a:pt x="107452" y="454263"/>
                  </a:lnTo>
                  <a:lnTo>
                    <a:pt x="144090" y="456557"/>
                  </a:lnTo>
                  <a:lnTo>
                    <a:pt x="183574" y="456836"/>
                  </a:lnTo>
                  <a:lnTo>
                    <a:pt x="203468" y="456898"/>
                  </a:lnTo>
                  <a:lnTo>
                    <a:pt x="230989" y="448964"/>
                  </a:lnTo>
                  <a:lnTo>
                    <a:pt x="270341" y="436508"/>
                  </a:lnTo>
                  <a:lnTo>
                    <a:pt x="313816" y="417347"/>
                  </a:lnTo>
                  <a:lnTo>
                    <a:pt x="357187" y="3854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SMARTInkShape-103"/>
            <p:cNvSpPr/>
            <p:nvPr>
              <p:custDataLst>
                <p:tags r:id="rId7"/>
              </p:custDataLst>
            </p:nvPr>
          </p:nvSpPr>
          <p:spPr>
            <a:xfrm>
              <a:off x="7358127" y="1973461"/>
              <a:ext cx="303546" cy="309620"/>
            </a:xfrm>
            <a:custGeom>
              <a:avLst/>
              <a:gdLst/>
              <a:ahLst/>
              <a:cxnLst/>
              <a:rect l="0" t="0" r="0" b="0"/>
              <a:pathLst>
                <a:path w="303546" h="309620">
                  <a:moveTo>
                    <a:pt x="17795" y="0"/>
                  </a:moveTo>
                  <a:lnTo>
                    <a:pt x="17795" y="0"/>
                  </a:lnTo>
                  <a:lnTo>
                    <a:pt x="8314" y="37924"/>
                  </a:lnTo>
                  <a:lnTo>
                    <a:pt x="2418" y="80469"/>
                  </a:lnTo>
                  <a:lnTo>
                    <a:pt x="426" y="122279"/>
                  </a:lnTo>
                  <a:lnTo>
                    <a:pt x="0" y="161746"/>
                  </a:lnTo>
                  <a:lnTo>
                    <a:pt x="9436" y="187823"/>
                  </a:lnTo>
                  <a:lnTo>
                    <a:pt x="31295" y="229393"/>
                  </a:lnTo>
                  <a:lnTo>
                    <a:pt x="60270" y="266957"/>
                  </a:lnTo>
                  <a:lnTo>
                    <a:pt x="88588" y="287017"/>
                  </a:lnTo>
                  <a:lnTo>
                    <a:pt x="124824" y="302683"/>
                  </a:lnTo>
                  <a:lnTo>
                    <a:pt x="154349" y="309619"/>
                  </a:lnTo>
                  <a:lnTo>
                    <a:pt x="188233" y="309028"/>
                  </a:lnTo>
                  <a:lnTo>
                    <a:pt x="230497" y="299939"/>
                  </a:lnTo>
                  <a:lnTo>
                    <a:pt x="269476" y="275945"/>
                  </a:lnTo>
                  <a:lnTo>
                    <a:pt x="284434" y="263533"/>
                  </a:lnTo>
                  <a:lnTo>
                    <a:pt x="294390" y="248094"/>
                  </a:lnTo>
                  <a:lnTo>
                    <a:pt x="303545" y="2053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SMARTInkShape-104"/>
            <p:cNvSpPr/>
            <p:nvPr>
              <p:custDataLst>
                <p:tags r:id="rId8"/>
              </p:custDataLst>
            </p:nvPr>
          </p:nvSpPr>
          <p:spPr>
            <a:xfrm>
              <a:off x="7483175" y="2089547"/>
              <a:ext cx="62412" cy="367021"/>
            </a:xfrm>
            <a:custGeom>
              <a:avLst/>
              <a:gdLst/>
              <a:ahLst/>
              <a:cxnLst/>
              <a:rect l="0" t="0" r="0" b="0"/>
              <a:pathLst>
                <a:path w="62412" h="367021">
                  <a:moveTo>
                    <a:pt x="26692" y="0"/>
                  </a:moveTo>
                  <a:lnTo>
                    <a:pt x="26692" y="0"/>
                  </a:lnTo>
                  <a:lnTo>
                    <a:pt x="12471" y="33183"/>
                  </a:lnTo>
                  <a:lnTo>
                    <a:pt x="3627" y="77521"/>
                  </a:lnTo>
                  <a:lnTo>
                    <a:pt x="1007" y="117337"/>
                  </a:lnTo>
                  <a:lnTo>
                    <a:pt x="230" y="159010"/>
                  </a:lnTo>
                  <a:lnTo>
                    <a:pt x="0" y="198037"/>
                  </a:lnTo>
                  <a:lnTo>
                    <a:pt x="4672" y="234736"/>
                  </a:lnTo>
                  <a:lnTo>
                    <a:pt x="12340" y="270745"/>
                  </a:lnTo>
                  <a:lnTo>
                    <a:pt x="23821" y="310347"/>
                  </a:lnTo>
                  <a:lnTo>
                    <a:pt x="41584" y="350780"/>
                  </a:lnTo>
                  <a:lnTo>
                    <a:pt x="47532" y="362939"/>
                  </a:lnTo>
                  <a:lnTo>
                    <a:pt x="50507" y="365983"/>
                  </a:lnTo>
                  <a:lnTo>
                    <a:pt x="53483" y="367020"/>
                  </a:lnTo>
                  <a:lnTo>
                    <a:pt x="62411" y="3661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SMARTInkShape-105"/>
            <p:cNvSpPr/>
            <p:nvPr>
              <p:custDataLst>
                <p:tags r:id="rId9"/>
              </p:custDataLst>
            </p:nvPr>
          </p:nvSpPr>
          <p:spPr>
            <a:xfrm>
              <a:off x="7665179" y="1970218"/>
              <a:ext cx="307097" cy="471133"/>
            </a:xfrm>
            <a:custGeom>
              <a:avLst/>
              <a:gdLst/>
              <a:ahLst/>
              <a:cxnLst/>
              <a:rect l="0" t="0" r="0" b="0"/>
              <a:pathLst>
                <a:path w="307097" h="471133">
                  <a:moveTo>
                    <a:pt x="192946" y="30032"/>
                  </a:moveTo>
                  <a:lnTo>
                    <a:pt x="192946" y="30032"/>
                  </a:lnTo>
                  <a:lnTo>
                    <a:pt x="159763" y="34772"/>
                  </a:lnTo>
                  <a:lnTo>
                    <a:pt x="120165" y="51942"/>
                  </a:lnTo>
                  <a:lnTo>
                    <a:pt x="78359" y="85402"/>
                  </a:lnTo>
                  <a:lnTo>
                    <a:pt x="44083" y="129201"/>
                  </a:lnTo>
                  <a:lnTo>
                    <a:pt x="24154" y="164256"/>
                  </a:lnTo>
                  <a:lnTo>
                    <a:pt x="8326" y="199779"/>
                  </a:lnTo>
                  <a:lnTo>
                    <a:pt x="0" y="238085"/>
                  </a:lnTo>
                  <a:lnTo>
                    <a:pt x="178" y="278209"/>
                  </a:lnTo>
                  <a:lnTo>
                    <a:pt x="9160" y="317878"/>
                  </a:lnTo>
                  <a:lnTo>
                    <a:pt x="27034" y="358406"/>
                  </a:lnTo>
                  <a:lnTo>
                    <a:pt x="51183" y="395549"/>
                  </a:lnTo>
                  <a:lnTo>
                    <a:pt x="59742" y="407655"/>
                  </a:lnTo>
                  <a:lnTo>
                    <a:pt x="80331" y="421679"/>
                  </a:lnTo>
                  <a:lnTo>
                    <a:pt x="108939" y="436982"/>
                  </a:lnTo>
                  <a:lnTo>
                    <a:pt x="142895" y="453136"/>
                  </a:lnTo>
                  <a:lnTo>
                    <a:pt x="168508" y="462914"/>
                  </a:lnTo>
                  <a:lnTo>
                    <a:pt x="204905" y="471132"/>
                  </a:lnTo>
                  <a:lnTo>
                    <a:pt x="242131" y="470181"/>
                  </a:lnTo>
                  <a:lnTo>
                    <a:pt x="267270" y="463615"/>
                  </a:lnTo>
                  <a:lnTo>
                    <a:pt x="278235" y="455569"/>
                  </a:lnTo>
                  <a:lnTo>
                    <a:pt x="282547" y="450645"/>
                  </a:lnTo>
                  <a:lnTo>
                    <a:pt x="293357" y="424754"/>
                  </a:lnTo>
                  <a:lnTo>
                    <a:pt x="298104" y="391947"/>
                  </a:lnTo>
                  <a:lnTo>
                    <a:pt x="304250" y="352350"/>
                  </a:lnTo>
                  <a:lnTo>
                    <a:pt x="306907" y="321120"/>
                  </a:lnTo>
                  <a:lnTo>
                    <a:pt x="307096" y="286405"/>
                  </a:lnTo>
                  <a:lnTo>
                    <a:pt x="303872" y="247824"/>
                  </a:lnTo>
                  <a:lnTo>
                    <a:pt x="299132" y="212818"/>
                  </a:lnTo>
                  <a:lnTo>
                    <a:pt x="293718" y="179731"/>
                  </a:lnTo>
                  <a:lnTo>
                    <a:pt x="288004" y="145182"/>
                  </a:lnTo>
                  <a:lnTo>
                    <a:pt x="282158" y="112629"/>
                  </a:lnTo>
                  <a:lnTo>
                    <a:pt x="270642" y="69057"/>
                  </a:lnTo>
                  <a:lnTo>
                    <a:pt x="259227" y="45392"/>
                  </a:lnTo>
                  <a:lnTo>
                    <a:pt x="244233" y="28260"/>
                  </a:lnTo>
                  <a:lnTo>
                    <a:pt x="204219" y="4577"/>
                  </a:lnTo>
                  <a:lnTo>
                    <a:pt x="197485" y="1156"/>
                  </a:lnTo>
                  <a:lnTo>
                    <a:pt x="182064" y="0"/>
                  </a:lnTo>
                  <a:lnTo>
                    <a:pt x="152652" y="7343"/>
                  </a:lnTo>
                  <a:lnTo>
                    <a:pt x="133822" y="20223"/>
                  </a:lnTo>
                  <a:lnTo>
                    <a:pt x="120417" y="41347"/>
                  </a:lnTo>
                  <a:lnTo>
                    <a:pt x="107990" y="75152"/>
                  </a:lnTo>
                  <a:lnTo>
                    <a:pt x="105578" y="92749"/>
                  </a:lnTo>
                  <a:lnTo>
                    <a:pt x="109798" y="110492"/>
                  </a:lnTo>
                  <a:lnTo>
                    <a:pt x="123330" y="134570"/>
                  </a:lnTo>
                  <a:lnTo>
                    <a:pt x="139368" y="1550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SMARTInkShape-106"/>
            <p:cNvSpPr/>
            <p:nvPr>
              <p:custDataLst>
                <p:tags r:id="rId10"/>
              </p:custDataLst>
            </p:nvPr>
          </p:nvSpPr>
          <p:spPr>
            <a:xfrm>
              <a:off x="8045648" y="2027039"/>
              <a:ext cx="80369" cy="401837"/>
            </a:xfrm>
            <a:custGeom>
              <a:avLst/>
              <a:gdLst/>
              <a:ahLst/>
              <a:cxnLst/>
              <a:rect l="0" t="0" r="0" b="0"/>
              <a:pathLst>
                <a:path w="80369" h="401837">
                  <a:moveTo>
                    <a:pt x="0" y="0"/>
                  </a:moveTo>
                  <a:lnTo>
                    <a:pt x="0" y="0"/>
                  </a:lnTo>
                  <a:lnTo>
                    <a:pt x="28443" y="23702"/>
                  </a:lnTo>
                  <a:lnTo>
                    <a:pt x="42408" y="48568"/>
                  </a:lnTo>
                  <a:lnTo>
                    <a:pt x="52915" y="93104"/>
                  </a:lnTo>
                  <a:lnTo>
                    <a:pt x="58245" y="125715"/>
                  </a:lnTo>
                  <a:lnTo>
                    <a:pt x="60613" y="156746"/>
                  </a:lnTo>
                  <a:lnTo>
                    <a:pt x="61947" y="197366"/>
                  </a:lnTo>
                  <a:lnTo>
                    <a:pt x="62342" y="234537"/>
                  </a:lnTo>
                  <a:lnTo>
                    <a:pt x="62459" y="270686"/>
                  </a:lnTo>
                  <a:lnTo>
                    <a:pt x="68635" y="312320"/>
                  </a:lnTo>
                  <a:lnTo>
                    <a:pt x="70884" y="352441"/>
                  </a:lnTo>
                  <a:lnTo>
                    <a:pt x="72357" y="385336"/>
                  </a:lnTo>
                  <a:lnTo>
                    <a:pt x="80368" y="4018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SMARTInkShape-107"/>
            <p:cNvSpPr/>
            <p:nvPr>
              <p:custDataLst>
                <p:tags r:id="rId11"/>
              </p:custDataLst>
            </p:nvPr>
          </p:nvSpPr>
          <p:spPr>
            <a:xfrm>
              <a:off x="8054578" y="2232454"/>
              <a:ext cx="303013" cy="8899"/>
            </a:xfrm>
            <a:custGeom>
              <a:avLst/>
              <a:gdLst/>
              <a:ahLst/>
              <a:cxnLst/>
              <a:rect l="0" t="0" r="0" b="0"/>
              <a:pathLst>
                <a:path w="303013" h="8899">
                  <a:moveTo>
                    <a:pt x="0" y="8898"/>
                  </a:moveTo>
                  <a:lnTo>
                    <a:pt x="0" y="8898"/>
                  </a:lnTo>
                  <a:lnTo>
                    <a:pt x="42958" y="2761"/>
                  </a:lnTo>
                  <a:lnTo>
                    <a:pt x="71598" y="795"/>
                  </a:lnTo>
                  <a:lnTo>
                    <a:pt x="98334" y="519"/>
                  </a:lnTo>
                  <a:lnTo>
                    <a:pt x="131040" y="336"/>
                  </a:lnTo>
                  <a:lnTo>
                    <a:pt x="157806" y="213"/>
                  </a:lnTo>
                  <a:lnTo>
                    <a:pt x="200774" y="77"/>
                  </a:lnTo>
                  <a:lnTo>
                    <a:pt x="243374" y="0"/>
                  </a:lnTo>
                  <a:lnTo>
                    <a:pt x="276314" y="966"/>
                  </a:lnTo>
                  <a:lnTo>
                    <a:pt x="303012" y="8789"/>
                  </a:lnTo>
                  <a:lnTo>
                    <a:pt x="298346" y="8876"/>
                  </a:lnTo>
                  <a:lnTo>
                    <a:pt x="300609" y="8888"/>
                  </a:lnTo>
                  <a:lnTo>
                    <a:pt x="300617" y="8891"/>
                  </a:lnTo>
                  <a:lnTo>
                    <a:pt x="297980" y="8895"/>
                  </a:lnTo>
                  <a:lnTo>
                    <a:pt x="296880" y="7903"/>
                  </a:lnTo>
                  <a:lnTo>
                    <a:pt x="295658" y="4156"/>
                  </a:lnTo>
                  <a:lnTo>
                    <a:pt x="293347" y="3752"/>
                  </a:lnTo>
                  <a:lnTo>
                    <a:pt x="276820" y="88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72" name="SMARTInkShape-Group32"/>
          <p:cNvGrpSpPr/>
          <p:nvPr/>
        </p:nvGrpSpPr>
        <p:grpSpPr>
          <a:xfrm>
            <a:off x="7090317" y="2000250"/>
            <a:ext cx="1964203" cy="678653"/>
            <a:chOff x="7090317" y="2000250"/>
            <a:chExt cx="1964203" cy="678653"/>
          </a:xfrm>
        </p:grpSpPr>
        <p:sp>
          <p:nvSpPr>
            <p:cNvPr id="69" name="SMARTInkShape-108"/>
            <p:cNvSpPr/>
            <p:nvPr>
              <p:custDataLst>
                <p:tags r:id="rId3"/>
              </p:custDataLst>
            </p:nvPr>
          </p:nvSpPr>
          <p:spPr>
            <a:xfrm>
              <a:off x="8466697" y="2000250"/>
              <a:ext cx="148247" cy="427944"/>
            </a:xfrm>
            <a:custGeom>
              <a:avLst/>
              <a:gdLst/>
              <a:ahLst/>
              <a:cxnLst/>
              <a:rect l="0" t="0" r="0" b="0"/>
              <a:pathLst>
                <a:path w="148247" h="427944">
                  <a:moveTo>
                    <a:pt x="96873" y="0"/>
                  </a:moveTo>
                  <a:lnTo>
                    <a:pt x="96873" y="0"/>
                  </a:lnTo>
                  <a:lnTo>
                    <a:pt x="92133" y="33183"/>
                  </a:lnTo>
                  <a:lnTo>
                    <a:pt x="84783" y="55856"/>
                  </a:lnTo>
                  <a:lnTo>
                    <a:pt x="73930" y="83870"/>
                  </a:lnTo>
                  <a:lnTo>
                    <a:pt x="60742" y="115445"/>
                  </a:lnTo>
                  <a:lnTo>
                    <a:pt x="49965" y="142448"/>
                  </a:lnTo>
                  <a:lnTo>
                    <a:pt x="40796" y="166403"/>
                  </a:lnTo>
                  <a:lnTo>
                    <a:pt x="26309" y="207902"/>
                  </a:lnTo>
                  <a:lnTo>
                    <a:pt x="16563" y="242882"/>
                  </a:lnTo>
                  <a:lnTo>
                    <a:pt x="5499" y="285726"/>
                  </a:lnTo>
                  <a:lnTo>
                    <a:pt x="0" y="328630"/>
                  </a:lnTo>
                  <a:lnTo>
                    <a:pt x="40" y="355671"/>
                  </a:lnTo>
                  <a:lnTo>
                    <a:pt x="11128" y="389338"/>
                  </a:lnTo>
                  <a:lnTo>
                    <a:pt x="36151" y="420856"/>
                  </a:lnTo>
                  <a:lnTo>
                    <a:pt x="45412" y="425172"/>
                  </a:lnTo>
                  <a:lnTo>
                    <a:pt x="67525" y="427943"/>
                  </a:lnTo>
                  <a:lnTo>
                    <a:pt x="97140" y="421361"/>
                  </a:lnTo>
                  <a:lnTo>
                    <a:pt x="110552" y="416136"/>
                  </a:lnTo>
                  <a:lnTo>
                    <a:pt x="120481" y="405215"/>
                  </a:lnTo>
                  <a:lnTo>
                    <a:pt x="138126" y="365386"/>
                  </a:lnTo>
                  <a:lnTo>
                    <a:pt x="147723" y="330254"/>
                  </a:lnTo>
                  <a:lnTo>
                    <a:pt x="148246" y="313467"/>
                  </a:lnTo>
                  <a:lnTo>
                    <a:pt x="140499" y="286521"/>
                  </a:lnTo>
                  <a:lnTo>
                    <a:pt x="137863" y="280311"/>
                  </a:lnTo>
                  <a:lnTo>
                    <a:pt x="129642" y="270765"/>
                  </a:lnTo>
                  <a:lnTo>
                    <a:pt x="108575" y="254378"/>
                  </a:lnTo>
                  <a:lnTo>
                    <a:pt x="79612" y="247640"/>
                  </a:lnTo>
                  <a:lnTo>
                    <a:pt x="76436" y="245460"/>
                  </a:lnTo>
                  <a:lnTo>
                    <a:pt x="72334" y="245000"/>
                  </a:lnTo>
                  <a:lnTo>
                    <a:pt x="62485" y="247133"/>
                  </a:lnTo>
                  <a:lnTo>
                    <a:pt x="38586" y="258956"/>
                  </a:lnTo>
                  <a:lnTo>
                    <a:pt x="37179" y="260942"/>
                  </a:lnTo>
                  <a:lnTo>
                    <a:pt x="34921" y="266518"/>
                  </a:lnTo>
                  <a:lnTo>
                    <a:pt x="35728" y="266975"/>
                  </a:lnTo>
                  <a:lnTo>
                    <a:pt x="39270" y="267484"/>
                  </a:lnTo>
                  <a:lnTo>
                    <a:pt x="83380" y="251630"/>
                  </a:lnTo>
                  <a:lnTo>
                    <a:pt x="87944" y="2500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SMARTInkShape-109"/>
            <p:cNvSpPr/>
            <p:nvPr>
              <p:custDataLst>
                <p:tags r:id="rId4"/>
              </p:custDataLst>
            </p:nvPr>
          </p:nvSpPr>
          <p:spPr>
            <a:xfrm>
              <a:off x="8721499" y="2018276"/>
              <a:ext cx="234979" cy="346210"/>
            </a:xfrm>
            <a:custGeom>
              <a:avLst/>
              <a:gdLst/>
              <a:ahLst/>
              <a:cxnLst/>
              <a:rect l="0" t="0" r="0" b="0"/>
              <a:pathLst>
                <a:path w="234979" h="346210">
                  <a:moveTo>
                    <a:pt x="47454" y="35552"/>
                  </a:moveTo>
                  <a:lnTo>
                    <a:pt x="47454" y="35552"/>
                  </a:lnTo>
                  <a:lnTo>
                    <a:pt x="33233" y="68735"/>
                  </a:lnTo>
                  <a:lnTo>
                    <a:pt x="19648" y="113073"/>
                  </a:lnTo>
                  <a:lnTo>
                    <a:pt x="9339" y="157630"/>
                  </a:lnTo>
                  <a:lnTo>
                    <a:pt x="0" y="197510"/>
                  </a:lnTo>
                  <a:lnTo>
                    <a:pt x="1890" y="238172"/>
                  </a:lnTo>
                  <a:lnTo>
                    <a:pt x="8352" y="281379"/>
                  </a:lnTo>
                  <a:lnTo>
                    <a:pt x="18560" y="316859"/>
                  </a:lnTo>
                  <a:lnTo>
                    <a:pt x="28328" y="332887"/>
                  </a:lnTo>
                  <a:lnTo>
                    <a:pt x="39285" y="341334"/>
                  </a:lnTo>
                  <a:lnTo>
                    <a:pt x="56609" y="346089"/>
                  </a:lnTo>
                  <a:lnTo>
                    <a:pt x="69382" y="346209"/>
                  </a:lnTo>
                  <a:lnTo>
                    <a:pt x="84981" y="342955"/>
                  </a:lnTo>
                  <a:lnTo>
                    <a:pt x="129221" y="314637"/>
                  </a:lnTo>
                  <a:lnTo>
                    <a:pt x="141011" y="297835"/>
                  </a:lnTo>
                  <a:lnTo>
                    <a:pt x="156665" y="259450"/>
                  </a:lnTo>
                  <a:lnTo>
                    <a:pt x="168319" y="216076"/>
                  </a:lnTo>
                  <a:lnTo>
                    <a:pt x="170248" y="182086"/>
                  </a:lnTo>
                  <a:lnTo>
                    <a:pt x="162513" y="143431"/>
                  </a:lnTo>
                  <a:lnTo>
                    <a:pt x="151660" y="116133"/>
                  </a:lnTo>
                  <a:lnTo>
                    <a:pt x="124456" y="77436"/>
                  </a:lnTo>
                  <a:lnTo>
                    <a:pt x="100956" y="49227"/>
                  </a:lnTo>
                  <a:lnTo>
                    <a:pt x="57166" y="9438"/>
                  </a:lnTo>
                  <a:lnTo>
                    <a:pt x="47623" y="0"/>
                  </a:lnTo>
                  <a:lnTo>
                    <a:pt x="62738" y="859"/>
                  </a:lnTo>
                  <a:lnTo>
                    <a:pt x="101869" y="7526"/>
                  </a:lnTo>
                  <a:lnTo>
                    <a:pt x="144045" y="14656"/>
                  </a:lnTo>
                  <a:lnTo>
                    <a:pt x="187949" y="19739"/>
                  </a:lnTo>
                  <a:lnTo>
                    <a:pt x="232184" y="26354"/>
                  </a:lnTo>
                  <a:lnTo>
                    <a:pt x="234978" y="266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SMARTInkShape-110"/>
            <p:cNvSpPr/>
            <p:nvPr>
              <p:custDataLst>
                <p:tags r:id="rId5"/>
              </p:custDataLst>
            </p:nvPr>
          </p:nvSpPr>
          <p:spPr>
            <a:xfrm>
              <a:off x="7090317" y="2446734"/>
              <a:ext cx="1964203" cy="232169"/>
            </a:xfrm>
            <a:custGeom>
              <a:avLst/>
              <a:gdLst/>
              <a:ahLst/>
              <a:cxnLst/>
              <a:rect l="0" t="0" r="0" b="0"/>
              <a:pathLst>
                <a:path w="1964203" h="232169">
                  <a:moveTo>
                    <a:pt x="535636" y="0"/>
                  </a:moveTo>
                  <a:lnTo>
                    <a:pt x="535636" y="0"/>
                  </a:lnTo>
                  <a:lnTo>
                    <a:pt x="503886" y="7938"/>
                  </a:lnTo>
                  <a:lnTo>
                    <a:pt x="478750" y="14222"/>
                  </a:lnTo>
                  <a:lnTo>
                    <a:pt x="451080" y="21387"/>
                  </a:lnTo>
                  <a:lnTo>
                    <a:pt x="421719" y="29141"/>
                  </a:lnTo>
                  <a:lnTo>
                    <a:pt x="391230" y="37287"/>
                  </a:lnTo>
                  <a:lnTo>
                    <a:pt x="346100" y="49663"/>
                  </a:lnTo>
                  <a:lnTo>
                    <a:pt x="291208" y="64859"/>
                  </a:lnTo>
                  <a:lnTo>
                    <a:pt x="229809" y="81934"/>
                  </a:lnTo>
                  <a:lnTo>
                    <a:pt x="182924" y="95303"/>
                  </a:lnTo>
                  <a:lnTo>
                    <a:pt x="145713" y="106199"/>
                  </a:lnTo>
                  <a:lnTo>
                    <a:pt x="114953" y="115448"/>
                  </a:lnTo>
                  <a:lnTo>
                    <a:pt x="90478" y="123598"/>
                  </a:lnTo>
                  <a:lnTo>
                    <a:pt x="52700" y="137946"/>
                  </a:lnTo>
                  <a:lnTo>
                    <a:pt x="8186" y="149980"/>
                  </a:lnTo>
                  <a:lnTo>
                    <a:pt x="5409" y="150588"/>
                  </a:lnTo>
                  <a:lnTo>
                    <a:pt x="3558" y="151986"/>
                  </a:lnTo>
                  <a:lnTo>
                    <a:pt x="0" y="160335"/>
                  </a:lnTo>
                  <a:lnTo>
                    <a:pt x="4638" y="160617"/>
                  </a:lnTo>
                  <a:lnTo>
                    <a:pt x="9588" y="163328"/>
                  </a:lnTo>
                  <a:lnTo>
                    <a:pt x="17079" y="167841"/>
                  </a:lnTo>
                  <a:lnTo>
                    <a:pt x="40016" y="174967"/>
                  </a:lnTo>
                  <a:lnTo>
                    <a:pt x="84185" y="178276"/>
                  </a:lnTo>
                  <a:lnTo>
                    <a:pt x="105540" y="178500"/>
                  </a:lnTo>
                  <a:lnTo>
                    <a:pt x="135796" y="178531"/>
                  </a:lnTo>
                  <a:lnTo>
                    <a:pt x="173826" y="178552"/>
                  </a:lnTo>
                  <a:lnTo>
                    <a:pt x="207117" y="177574"/>
                  </a:lnTo>
                  <a:lnTo>
                    <a:pt x="237248" y="175930"/>
                  </a:lnTo>
                  <a:lnTo>
                    <a:pt x="265274" y="173841"/>
                  </a:lnTo>
                  <a:lnTo>
                    <a:pt x="291894" y="171457"/>
                  </a:lnTo>
                  <a:lnTo>
                    <a:pt x="317578" y="168875"/>
                  </a:lnTo>
                  <a:lnTo>
                    <a:pt x="342639" y="166162"/>
                  </a:lnTo>
                  <a:lnTo>
                    <a:pt x="368277" y="164353"/>
                  </a:lnTo>
                  <a:lnTo>
                    <a:pt x="394297" y="163147"/>
                  </a:lnTo>
                  <a:lnTo>
                    <a:pt x="420574" y="162342"/>
                  </a:lnTo>
                  <a:lnTo>
                    <a:pt x="448014" y="160814"/>
                  </a:lnTo>
                  <a:lnTo>
                    <a:pt x="476229" y="158803"/>
                  </a:lnTo>
                  <a:lnTo>
                    <a:pt x="504960" y="156471"/>
                  </a:lnTo>
                  <a:lnTo>
                    <a:pt x="534038" y="154915"/>
                  </a:lnTo>
                  <a:lnTo>
                    <a:pt x="563344" y="153879"/>
                  </a:lnTo>
                  <a:lnTo>
                    <a:pt x="592803" y="153188"/>
                  </a:lnTo>
                  <a:lnTo>
                    <a:pt x="623357" y="151735"/>
                  </a:lnTo>
                  <a:lnTo>
                    <a:pt x="654640" y="149773"/>
                  </a:lnTo>
                  <a:lnTo>
                    <a:pt x="686410" y="147474"/>
                  </a:lnTo>
                  <a:lnTo>
                    <a:pt x="718503" y="145941"/>
                  </a:lnTo>
                  <a:lnTo>
                    <a:pt x="750812" y="144919"/>
                  </a:lnTo>
                  <a:lnTo>
                    <a:pt x="783267" y="144238"/>
                  </a:lnTo>
                  <a:lnTo>
                    <a:pt x="819327" y="143481"/>
                  </a:lnTo>
                  <a:lnTo>
                    <a:pt x="842476" y="142995"/>
                  </a:lnTo>
                  <a:lnTo>
                    <a:pt x="867196" y="141963"/>
                  </a:lnTo>
                  <a:lnTo>
                    <a:pt x="906496" y="140283"/>
                  </a:lnTo>
                  <a:lnTo>
                    <a:pt x="955517" y="138170"/>
                  </a:lnTo>
                  <a:lnTo>
                    <a:pt x="1010025" y="136762"/>
                  </a:lnTo>
                  <a:lnTo>
                    <a:pt x="1068193" y="135823"/>
                  </a:lnTo>
                  <a:lnTo>
                    <a:pt x="1128798" y="135197"/>
                  </a:lnTo>
                  <a:lnTo>
                    <a:pt x="1180117" y="134780"/>
                  </a:lnTo>
                  <a:lnTo>
                    <a:pt x="1225243" y="134502"/>
                  </a:lnTo>
                  <a:lnTo>
                    <a:pt x="1266241" y="134317"/>
                  </a:lnTo>
                  <a:lnTo>
                    <a:pt x="1304488" y="135185"/>
                  </a:lnTo>
                  <a:lnTo>
                    <a:pt x="1340899" y="136756"/>
                  </a:lnTo>
                  <a:lnTo>
                    <a:pt x="1376087" y="138796"/>
                  </a:lnTo>
                  <a:lnTo>
                    <a:pt x="1409468" y="141148"/>
                  </a:lnTo>
                  <a:lnTo>
                    <a:pt x="1441644" y="143708"/>
                  </a:lnTo>
                  <a:lnTo>
                    <a:pt x="1473016" y="146407"/>
                  </a:lnTo>
                  <a:lnTo>
                    <a:pt x="1501869" y="149199"/>
                  </a:lnTo>
                  <a:lnTo>
                    <a:pt x="1529041" y="152052"/>
                  </a:lnTo>
                  <a:lnTo>
                    <a:pt x="1555093" y="154946"/>
                  </a:lnTo>
                  <a:lnTo>
                    <a:pt x="1581392" y="158860"/>
                  </a:lnTo>
                  <a:lnTo>
                    <a:pt x="1607853" y="163454"/>
                  </a:lnTo>
                  <a:lnTo>
                    <a:pt x="1634424" y="168501"/>
                  </a:lnTo>
                  <a:lnTo>
                    <a:pt x="1659083" y="172857"/>
                  </a:lnTo>
                  <a:lnTo>
                    <a:pt x="1682468" y="176754"/>
                  </a:lnTo>
                  <a:lnTo>
                    <a:pt x="1725980" y="183729"/>
                  </a:lnTo>
                  <a:lnTo>
                    <a:pt x="1765163" y="190137"/>
                  </a:lnTo>
                  <a:lnTo>
                    <a:pt x="1802420" y="198938"/>
                  </a:lnTo>
                  <a:lnTo>
                    <a:pt x="1836839" y="208472"/>
                  </a:lnTo>
                  <a:lnTo>
                    <a:pt x="1877536" y="219417"/>
                  </a:lnTo>
                  <a:lnTo>
                    <a:pt x="1918457" y="229359"/>
                  </a:lnTo>
                  <a:lnTo>
                    <a:pt x="1962989" y="232140"/>
                  </a:lnTo>
                  <a:lnTo>
                    <a:pt x="1964202" y="232168"/>
                  </a:lnTo>
                  <a:lnTo>
                    <a:pt x="1942015" y="231180"/>
                  </a:lnTo>
                  <a:lnTo>
                    <a:pt x="1919738" y="2232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240531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people from the 480 surveyed chose each option?</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1244BD37-A21C-4F1D-A867-9C6CDDAAFA13}"/>
              </a:ext>
            </a:extLst>
          </p:cNvPr>
          <p:cNvSpPr txBox="1"/>
          <p:nvPr/>
        </p:nvSpPr>
        <p:spPr>
          <a:xfrm>
            <a:off x="3685331" y="1856352"/>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Meal</a:t>
            </a:r>
          </a:p>
        </p:txBody>
      </p:sp>
      <p:graphicFrame>
        <p:nvGraphicFramePr>
          <p:cNvPr id="11" name="Chart 10">
            <a:extLst>
              <a:ext uri="{FF2B5EF4-FFF2-40B4-BE49-F238E27FC236}">
                <a16:creationId xmlns:a16="http://schemas.microsoft.com/office/drawing/2014/main" id="{6E540651-9CF3-42EF-B107-AAA956C53A71}"/>
              </a:ext>
            </a:extLst>
          </p:cNvPr>
          <p:cNvGraphicFramePr/>
          <p:nvPr>
            <p:extLst/>
          </p:nvPr>
        </p:nvGraphicFramePr>
        <p:xfrm>
          <a:off x="1140156" y="2288914"/>
          <a:ext cx="6779579" cy="368819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1DF1DD81-CF34-4083-9E3D-7621B4B5BD21}"/>
              </a:ext>
            </a:extLst>
          </p:cNvPr>
          <p:cNvSpPr txBox="1"/>
          <p:nvPr/>
        </p:nvSpPr>
        <p:spPr>
          <a:xfrm>
            <a:off x="4082788" y="4349933"/>
            <a:ext cx="47320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60</a:t>
            </a:r>
          </a:p>
        </p:txBody>
      </p:sp>
      <p:sp>
        <p:nvSpPr>
          <p:cNvPr id="13" name="TextBox 12">
            <a:extLst>
              <a:ext uri="{FF2B5EF4-FFF2-40B4-BE49-F238E27FC236}">
                <a16:creationId xmlns:a16="http://schemas.microsoft.com/office/drawing/2014/main" id="{52EB6905-1164-4136-BFB2-A7F7B75C6C81}"/>
              </a:ext>
            </a:extLst>
          </p:cNvPr>
          <p:cNvSpPr txBox="1"/>
          <p:nvPr/>
        </p:nvSpPr>
        <p:spPr>
          <a:xfrm>
            <a:off x="4427694" y="3301009"/>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120</a:t>
            </a:r>
          </a:p>
        </p:txBody>
      </p:sp>
      <p:sp>
        <p:nvSpPr>
          <p:cNvPr id="14" name="TextBox 13">
            <a:extLst>
              <a:ext uri="{FF2B5EF4-FFF2-40B4-BE49-F238E27FC236}">
                <a16:creationId xmlns:a16="http://schemas.microsoft.com/office/drawing/2014/main" id="{392143AC-44EE-424C-9ECB-10B5B8FA73C1}"/>
              </a:ext>
            </a:extLst>
          </p:cNvPr>
          <p:cNvSpPr txBox="1"/>
          <p:nvPr/>
        </p:nvSpPr>
        <p:spPr>
          <a:xfrm>
            <a:off x="5764658" y="4324540"/>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300</a:t>
            </a:r>
          </a:p>
        </p:txBody>
      </p:sp>
    </p:spTree>
    <p:extLst>
      <p:ext uri="{BB962C8B-B14F-4D97-AF65-F5344CB8AC3E}">
        <p14:creationId xmlns:p14="http://schemas.microsoft.com/office/powerpoint/2010/main" val="3938191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2" name="TextBox 1">
            <a:extLst>
              <a:ext uri="{FF2B5EF4-FFF2-40B4-BE49-F238E27FC236}">
                <a16:creationId xmlns:a16="http://schemas.microsoft.com/office/drawing/2014/main" id="{FA019125-9297-46BD-B73B-C7F9BF7BE5C6}"/>
              </a:ext>
            </a:extLst>
          </p:cNvPr>
          <p:cNvSpPr txBox="1"/>
          <p:nvPr/>
        </p:nvSpPr>
        <p:spPr>
          <a:xfrm>
            <a:off x="3826042" y="3045628"/>
            <a:ext cx="617477"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110</a:t>
            </a:r>
          </a:p>
        </p:txBody>
      </p:sp>
      <p:pic>
        <p:nvPicPr>
          <p:cNvPr id="14" name="Picture 13">
            <a:extLst>
              <a:ext uri="{FF2B5EF4-FFF2-40B4-BE49-F238E27FC236}">
                <a16:creationId xmlns:a16="http://schemas.microsoft.com/office/drawing/2014/main" id="{B388D8C3-BB08-4B46-AC5A-0F89308336AF}"/>
              </a:ext>
            </a:extLst>
          </p:cNvPr>
          <p:cNvPicPr>
            <a:picLocks noChangeAspect="1"/>
          </p:cNvPicPr>
          <p:nvPr/>
        </p:nvPicPr>
        <p:blipFill>
          <a:blip r:embed="rId4"/>
          <a:stretch>
            <a:fillRect/>
          </a:stretch>
        </p:blipFill>
        <p:spPr>
          <a:xfrm>
            <a:off x="115438" y="133040"/>
            <a:ext cx="8913124" cy="6322100"/>
          </a:xfrm>
          <a:prstGeom prst="rect">
            <a:avLst/>
          </a:prstGeom>
        </p:spPr>
      </p:pic>
      <p:graphicFrame>
        <p:nvGraphicFramePr>
          <p:cNvPr id="15" name="Chart 14">
            <a:extLst>
              <a:ext uri="{FF2B5EF4-FFF2-40B4-BE49-F238E27FC236}">
                <a16:creationId xmlns:a16="http://schemas.microsoft.com/office/drawing/2014/main" id="{328FD870-E661-4B53-B1C5-DE93647C20FB}"/>
              </a:ext>
            </a:extLst>
          </p:cNvPr>
          <p:cNvGraphicFramePr/>
          <p:nvPr>
            <p:extLst/>
          </p:nvPr>
        </p:nvGraphicFramePr>
        <p:xfrm>
          <a:off x="3012558" y="2762891"/>
          <a:ext cx="4710545" cy="2404565"/>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EA84A71F-12ED-40EB-BB7C-2DA5A2664873}"/>
              </a:ext>
            </a:extLst>
          </p:cNvPr>
          <p:cNvSpPr txBox="1"/>
          <p:nvPr/>
        </p:nvSpPr>
        <p:spPr>
          <a:xfrm>
            <a:off x="1766579" y="3707164"/>
            <a:ext cx="2120398" cy="707886"/>
          </a:xfrm>
          <a:prstGeom prst="rect">
            <a:avLst/>
          </a:prstGeom>
          <a:noFill/>
        </p:spPr>
        <p:txBody>
          <a:bodyPr wrap="square" rtlCol="0" anchor="ctr">
            <a:spAutoFit/>
          </a:bodyPr>
          <a:lstStyle/>
          <a:p>
            <a:pPr algn="ctr"/>
            <a:r>
              <a:rPr lang="en-GB" sz="2000" b="1" u="sng" dirty="0">
                <a:latin typeface="Century Gothic" panose="020B0502020202020204" pitchFamily="34" charset="0"/>
              </a:rPr>
              <a:t>Favourite Snack</a:t>
            </a:r>
          </a:p>
        </p:txBody>
      </p:sp>
      <p:sp>
        <p:nvSpPr>
          <p:cNvPr id="17" name="Speech Bubble: Rectangle with Corners Rounded 16">
            <a:extLst>
              <a:ext uri="{FF2B5EF4-FFF2-40B4-BE49-F238E27FC236}">
                <a16:creationId xmlns:a16="http://schemas.microsoft.com/office/drawing/2014/main" id="{5CF1BDD7-4D35-4CDD-92E3-889C1863E200}"/>
              </a:ext>
            </a:extLst>
          </p:cNvPr>
          <p:cNvSpPr/>
          <p:nvPr/>
        </p:nvSpPr>
        <p:spPr>
          <a:xfrm>
            <a:off x="4121399" y="1508465"/>
            <a:ext cx="3461470" cy="1054123"/>
          </a:xfrm>
          <a:prstGeom prst="wedgeRoundRectCallout">
            <a:avLst>
              <a:gd name="adj1" fmla="val -56712"/>
              <a:gd name="adj2" fmla="val 313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do not have enough information to work out </a:t>
            </a:r>
          </a:p>
          <a:p>
            <a:pPr algn="ctr"/>
            <a:r>
              <a:rPr lang="en-GB" sz="2000" b="1" dirty="0">
                <a:solidFill>
                  <a:schemeClr val="tx1"/>
                </a:solidFill>
                <a:latin typeface="Century Gothic" panose="020B0502020202020204" pitchFamily="34" charset="0"/>
              </a:rPr>
              <a:t>the total number of votes.</a:t>
            </a:r>
          </a:p>
        </p:txBody>
      </p:sp>
      <p:sp>
        <p:nvSpPr>
          <p:cNvPr id="18" name="TextBox 17">
            <a:extLst>
              <a:ext uri="{FF2B5EF4-FFF2-40B4-BE49-F238E27FC236}">
                <a16:creationId xmlns:a16="http://schemas.microsoft.com/office/drawing/2014/main" id="{3EACFB80-84C8-4160-88D8-9FCC7A0CFCBD}"/>
              </a:ext>
            </a:extLst>
          </p:cNvPr>
          <p:cNvSpPr txBox="1"/>
          <p:nvPr/>
        </p:nvSpPr>
        <p:spPr>
          <a:xfrm>
            <a:off x="3978442" y="3198028"/>
            <a:ext cx="617477"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110</a:t>
            </a:r>
          </a:p>
        </p:txBody>
      </p:sp>
      <p:sp>
        <p:nvSpPr>
          <p:cNvPr id="20" name="Rectangle 19">
            <a:extLst>
              <a:ext uri="{FF2B5EF4-FFF2-40B4-BE49-F238E27FC236}">
                <a16:creationId xmlns:a16="http://schemas.microsoft.com/office/drawing/2014/main" id="{8CAA4982-3F57-4710-BBDA-CE1EC9FF72F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Nancy says,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she correct? Prove it.</a:t>
            </a: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36014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2" name="TextBox 1">
            <a:extLst>
              <a:ext uri="{FF2B5EF4-FFF2-40B4-BE49-F238E27FC236}">
                <a16:creationId xmlns:a16="http://schemas.microsoft.com/office/drawing/2014/main" id="{FA019125-9297-46BD-B73B-C7F9BF7BE5C6}"/>
              </a:ext>
            </a:extLst>
          </p:cNvPr>
          <p:cNvSpPr txBox="1"/>
          <p:nvPr/>
        </p:nvSpPr>
        <p:spPr>
          <a:xfrm>
            <a:off x="3826042" y="3045628"/>
            <a:ext cx="617477"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110</a:t>
            </a:r>
          </a:p>
        </p:txBody>
      </p:sp>
      <p:pic>
        <p:nvPicPr>
          <p:cNvPr id="14" name="Picture 13">
            <a:extLst>
              <a:ext uri="{FF2B5EF4-FFF2-40B4-BE49-F238E27FC236}">
                <a16:creationId xmlns:a16="http://schemas.microsoft.com/office/drawing/2014/main" id="{B388D8C3-BB08-4B46-AC5A-0F89308336AF}"/>
              </a:ext>
            </a:extLst>
          </p:cNvPr>
          <p:cNvPicPr>
            <a:picLocks noChangeAspect="1"/>
          </p:cNvPicPr>
          <p:nvPr/>
        </p:nvPicPr>
        <p:blipFill>
          <a:blip r:embed="rId4"/>
          <a:stretch>
            <a:fillRect/>
          </a:stretch>
        </p:blipFill>
        <p:spPr>
          <a:xfrm>
            <a:off x="115438" y="133040"/>
            <a:ext cx="8913124" cy="6322100"/>
          </a:xfrm>
          <a:prstGeom prst="rect">
            <a:avLst/>
          </a:prstGeom>
        </p:spPr>
      </p:pic>
      <p:graphicFrame>
        <p:nvGraphicFramePr>
          <p:cNvPr id="15" name="Chart 14">
            <a:extLst>
              <a:ext uri="{FF2B5EF4-FFF2-40B4-BE49-F238E27FC236}">
                <a16:creationId xmlns:a16="http://schemas.microsoft.com/office/drawing/2014/main" id="{328FD870-E661-4B53-B1C5-DE93647C20FB}"/>
              </a:ext>
            </a:extLst>
          </p:cNvPr>
          <p:cNvGraphicFramePr/>
          <p:nvPr>
            <p:extLst/>
          </p:nvPr>
        </p:nvGraphicFramePr>
        <p:xfrm>
          <a:off x="3012558" y="2762891"/>
          <a:ext cx="4710545" cy="2404565"/>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EA84A71F-12ED-40EB-BB7C-2DA5A2664873}"/>
              </a:ext>
            </a:extLst>
          </p:cNvPr>
          <p:cNvSpPr txBox="1"/>
          <p:nvPr/>
        </p:nvSpPr>
        <p:spPr>
          <a:xfrm>
            <a:off x="1766579" y="3707164"/>
            <a:ext cx="2120398" cy="707886"/>
          </a:xfrm>
          <a:prstGeom prst="rect">
            <a:avLst/>
          </a:prstGeom>
          <a:noFill/>
        </p:spPr>
        <p:txBody>
          <a:bodyPr wrap="square" rtlCol="0" anchor="ctr">
            <a:spAutoFit/>
          </a:bodyPr>
          <a:lstStyle/>
          <a:p>
            <a:pPr algn="ctr"/>
            <a:r>
              <a:rPr lang="en-GB" sz="2000" b="1" u="sng" dirty="0">
                <a:latin typeface="Century Gothic" panose="020B0502020202020204" pitchFamily="34" charset="0"/>
              </a:rPr>
              <a:t>Favourite Snack</a:t>
            </a:r>
          </a:p>
        </p:txBody>
      </p:sp>
      <p:sp>
        <p:nvSpPr>
          <p:cNvPr id="17" name="Speech Bubble: Rectangle with Corners Rounded 16">
            <a:extLst>
              <a:ext uri="{FF2B5EF4-FFF2-40B4-BE49-F238E27FC236}">
                <a16:creationId xmlns:a16="http://schemas.microsoft.com/office/drawing/2014/main" id="{5CF1BDD7-4D35-4CDD-92E3-889C1863E200}"/>
              </a:ext>
            </a:extLst>
          </p:cNvPr>
          <p:cNvSpPr/>
          <p:nvPr/>
        </p:nvSpPr>
        <p:spPr>
          <a:xfrm>
            <a:off x="4121399" y="1508465"/>
            <a:ext cx="3461470" cy="1054123"/>
          </a:xfrm>
          <a:prstGeom prst="wedgeRoundRectCallout">
            <a:avLst>
              <a:gd name="adj1" fmla="val -56712"/>
              <a:gd name="adj2" fmla="val 313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do not have enough information to work out </a:t>
            </a:r>
          </a:p>
          <a:p>
            <a:pPr algn="ctr"/>
            <a:r>
              <a:rPr lang="en-GB" sz="2000" b="1" dirty="0">
                <a:solidFill>
                  <a:schemeClr val="tx1"/>
                </a:solidFill>
                <a:latin typeface="Century Gothic" panose="020B0502020202020204" pitchFamily="34" charset="0"/>
              </a:rPr>
              <a:t>the total number of votes.</a:t>
            </a:r>
          </a:p>
        </p:txBody>
      </p:sp>
      <p:sp>
        <p:nvSpPr>
          <p:cNvPr id="18" name="TextBox 17">
            <a:extLst>
              <a:ext uri="{FF2B5EF4-FFF2-40B4-BE49-F238E27FC236}">
                <a16:creationId xmlns:a16="http://schemas.microsoft.com/office/drawing/2014/main" id="{3EACFB80-84C8-4160-88D8-9FCC7A0CFCBD}"/>
              </a:ext>
            </a:extLst>
          </p:cNvPr>
          <p:cNvSpPr txBox="1"/>
          <p:nvPr/>
        </p:nvSpPr>
        <p:spPr>
          <a:xfrm>
            <a:off x="3978442" y="3198028"/>
            <a:ext cx="617477"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110</a:t>
            </a:r>
          </a:p>
        </p:txBody>
      </p:sp>
      <p:sp>
        <p:nvSpPr>
          <p:cNvPr id="20" name="Rectangle 19">
            <a:extLst>
              <a:ext uri="{FF2B5EF4-FFF2-40B4-BE49-F238E27FC236}">
                <a16:creationId xmlns:a16="http://schemas.microsoft.com/office/drawing/2014/main" id="{8CAA4982-3F57-4710-BBDA-CE1EC9FF72F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Nancy says,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she correct? Prove it.</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Nancy is not correct because…</a:t>
            </a: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54735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2" name="TextBox 1">
            <a:extLst>
              <a:ext uri="{FF2B5EF4-FFF2-40B4-BE49-F238E27FC236}">
                <a16:creationId xmlns:a16="http://schemas.microsoft.com/office/drawing/2014/main" id="{FA019125-9297-46BD-B73B-C7F9BF7BE5C6}"/>
              </a:ext>
            </a:extLst>
          </p:cNvPr>
          <p:cNvSpPr txBox="1"/>
          <p:nvPr/>
        </p:nvSpPr>
        <p:spPr>
          <a:xfrm>
            <a:off x="3826042" y="3045628"/>
            <a:ext cx="617477"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110</a:t>
            </a:r>
          </a:p>
        </p:txBody>
      </p:sp>
      <p:pic>
        <p:nvPicPr>
          <p:cNvPr id="14" name="Picture 13">
            <a:extLst>
              <a:ext uri="{FF2B5EF4-FFF2-40B4-BE49-F238E27FC236}">
                <a16:creationId xmlns:a16="http://schemas.microsoft.com/office/drawing/2014/main" id="{B388D8C3-BB08-4B46-AC5A-0F89308336AF}"/>
              </a:ext>
            </a:extLst>
          </p:cNvPr>
          <p:cNvPicPr>
            <a:picLocks noChangeAspect="1"/>
          </p:cNvPicPr>
          <p:nvPr/>
        </p:nvPicPr>
        <p:blipFill>
          <a:blip r:embed="rId4"/>
          <a:stretch>
            <a:fillRect/>
          </a:stretch>
        </p:blipFill>
        <p:spPr>
          <a:xfrm>
            <a:off x="115438" y="133040"/>
            <a:ext cx="8913124" cy="6322100"/>
          </a:xfrm>
          <a:prstGeom prst="rect">
            <a:avLst/>
          </a:prstGeom>
        </p:spPr>
      </p:pic>
      <p:graphicFrame>
        <p:nvGraphicFramePr>
          <p:cNvPr id="15" name="Chart 14">
            <a:extLst>
              <a:ext uri="{FF2B5EF4-FFF2-40B4-BE49-F238E27FC236}">
                <a16:creationId xmlns:a16="http://schemas.microsoft.com/office/drawing/2014/main" id="{328FD870-E661-4B53-B1C5-DE93647C20FB}"/>
              </a:ext>
            </a:extLst>
          </p:cNvPr>
          <p:cNvGraphicFramePr/>
          <p:nvPr>
            <p:extLst/>
          </p:nvPr>
        </p:nvGraphicFramePr>
        <p:xfrm>
          <a:off x="3012558" y="2762891"/>
          <a:ext cx="4710545" cy="2404565"/>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EA84A71F-12ED-40EB-BB7C-2DA5A2664873}"/>
              </a:ext>
            </a:extLst>
          </p:cNvPr>
          <p:cNvSpPr txBox="1"/>
          <p:nvPr/>
        </p:nvSpPr>
        <p:spPr>
          <a:xfrm>
            <a:off x="1766579" y="3707164"/>
            <a:ext cx="2120398" cy="707886"/>
          </a:xfrm>
          <a:prstGeom prst="rect">
            <a:avLst/>
          </a:prstGeom>
          <a:noFill/>
        </p:spPr>
        <p:txBody>
          <a:bodyPr wrap="square" rtlCol="0" anchor="ctr">
            <a:spAutoFit/>
          </a:bodyPr>
          <a:lstStyle/>
          <a:p>
            <a:pPr algn="ctr"/>
            <a:r>
              <a:rPr lang="en-GB" sz="2000" b="1" u="sng" dirty="0">
                <a:latin typeface="Century Gothic" panose="020B0502020202020204" pitchFamily="34" charset="0"/>
              </a:rPr>
              <a:t>Favourite Snack</a:t>
            </a:r>
          </a:p>
        </p:txBody>
      </p:sp>
      <p:sp>
        <p:nvSpPr>
          <p:cNvPr id="17" name="Speech Bubble: Rectangle with Corners Rounded 16">
            <a:extLst>
              <a:ext uri="{FF2B5EF4-FFF2-40B4-BE49-F238E27FC236}">
                <a16:creationId xmlns:a16="http://schemas.microsoft.com/office/drawing/2014/main" id="{5CF1BDD7-4D35-4CDD-92E3-889C1863E200}"/>
              </a:ext>
            </a:extLst>
          </p:cNvPr>
          <p:cNvSpPr/>
          <p:nvPr/>
        </p:nvSpPr>
        <p:spPr>
          <a:xfrm>
            <a:off x="4121399" y="1508465"/>
            <a:ext cx="3461470" cy="1054123"/>
          </a:xfrm>
          <a:prstGeom prst="wedgeRoundRectCallout">
            <a:avLst>
              <a:gd name="adj1" fmla="val -56712"/>
              <a:gd name="adj2" fmla="val 313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do not have enough information to work out </a:t>
            </a:r>
          </a:p>
          <a:p>
            <a:pPr algn="ctr"/>
            <a:r>
              <a:rPr lang="en-GB" sz="2000" b="1" dirty="0">
                <a:solidFill>
                  <a:schemeClr val="tx1"/>
                </a:solidFill>
                <a:latin typeface="Century Gothic" panose="020B0502020202020204" pitchFamily="34" charset="0"/>
              </a:rPr>
              <a:t>the total number of votes.</a:t>
            </a:r>
          </a:p>
        </p:txBody>
      </p:sp>
      <p:sp>
        <p:nvSpPr>
          <p:cNvPr id="18" name="TextBox 17">
            <a:extLst>
              <a:ext uri="{FF2B5EF4-FFF2-40B4-BE49-F238E27FC236}">
                <a16:creationId xmlns:a16="http://schemas.microsoft.com/office/drawing/2014/main" id="{3EACFB80-84C8-4160-88D8-9FCC7A0CFCBD}"/>
              </a:ext>
            </a:extLst>
          </p:cNvPr>
          <p:cNvSpPr txBox="1"/>
          <p:nvPr/>
        </p:nvSpPr>
        <p:spPr>
          <a:xfrm>
            <a:off x="3978442" y="3198028"/>
            <a:ext cx="617477" cy="400110"/>
          </a:xfrm>
          <a:prstGeom prst="rect">
            <a:avLst/>
          </a:prstGeom>
          <a:noFill/>
        </p:spPr>
        <p:txBody>
          <a:bodyPr wrap="none" rtlCol="0">
            <a:spAutoFit/>
          </a:bodyPr>
          <a:lstStyle/>
          <a:p>
            <a:r>
              <a:rPr lang="en-GB" sz="2000" b="1" dirty="0">
                <a:solidFill>
                  <a:schemeClr val="bg1"/>
                </a:solidFill>
                <a:latin typeface="Century Gothic" panose="020B0502020202020204" pitchFamily="34" charset="0"/>
              </a:rPr>
              <a:t>110</a:t>
            </a:r>
          </a:p>
        </p:txBody>
      </p:sp>
      <p:sp>
        <p:nvSpPr>
          <p:cNvPr id="20" name="Rectangle 19">
            <a:extLst>
              <a:ext uri="{FF2B5EF4-FFF2-40B4-BE49-F238E27FC236}">
                <a16:creationId xmlns:a16="http://schemas.microsoft.com/office/drawing/2014/main" id="{8CAA4982-3F57-4710-BBDA-CE1EC9FF72F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Nancy says,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she correct? Prove it.</a:t>
            </a: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Nancy is not correct because 110 people represent one sixth of the voters so 660 people must have voted altogether.</a:t>
            </a: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13811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Dante has forgotten what fraction of the pie chart should be given </a:t>
            </a:r>
          </a:p>
          <a:p>
            <a:pPr lvl="0" algn="ctr"/>
            <a:r>
              <a:rPr lang="en-GB" sz="2000" b="1" dirty="0">
                <a:solidFill>
                  <a:schemeClr val="tx1"/>
                </a:solidFill>
                <a:latin typeface="Century Gothic" panose="020B0502020202020204" pitchFamily="34" charset="0"/>
              </a:rPr>
              <a:t>to ‘Blue’. Work out the fraction from the information below.</a:t>
            </a:r>
          </a:p>
        </p:txBody>
      </p:sp>
      <p:grpSp>
        <p:nvGrpSpPr>
          <p:cNvPr id="6" name="Group 3">
            <a:extLst>
              <a:ext uri="{FF2B5EF4-FFF2-40B4-BE49-F238E27FC236}">
                <a16:creationId xmlns:a16="http://schemas.microsoft.com/office/drawing/2014/main" id="{EFAEB690-040A-40E5-BFC5-7F2C83D0EC6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BDC71CA4-D50D-43D8-AC80-0A3318CA5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190AEBA-842D-4865-A69F-004C3EF86AB9}"/>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graphicFrame>
        <p:nvGraphicFramePr>
          <p:cNvPr id="11" name="Table 10">
            <a:extLst>
              <a:ext uri="{FF2B5EF4-FFF2-40B4-BE49-F238E27FC236}">
                <a16:creationId xmlns:a16="http://schemas.microsoft.com/office/drawing/2014/main" id="{17621D12-63F2-4C57-8721-FEB7CA3F15AF}"/>
              </a:ext>
            </a:extLst>
          </p:cNvPr>
          <p:cNvGraphicFramePr>
            <a:graphicFrameLocks noGrp="1"/>
          </p:cNvGraphicFramePr>
          <p:nvPr>
            <p:extLst>
              <p:ext uri="{D42A27DB-BD31-4B8C-83A1-F6EECF244321}">
                <p14:modId xmlns:p14="http://schemas.microsoft.com/office/powerpoint/2010/main" val="3841168050"/>
              </p:ext>
            </p:extLst>
          </p:nvPr>
        </p:nvGraphicFramePr>
        <p:xfrm>
          <a:off x="2397455" y="1809997"/>
          <a:ext cx="4349090" cy="4104000"/>
        </p:xfrm>
        <a:graphic>
          <a:graphicData uri="http://schemas.openxmlformats.org/drawingml/2006/table">
            <a:tbl>
              <a:tblPr firstRow="1" bandRow="1">
                <a:tableStyleId>{5940675A-B579-460E-94D1-54222C63F5DA}</a:tableStyleId>
              </a:tblPr>
              <a:tblGrid>
                <a:gridCol w="2174545">
                  <a:extLst>
                    <a:ext uri="{9D8B030D-6E8A-4147-A177-3AD203B41FA5}">
                      <a16:colId xmlns:a16="http://schemas.microsoft.com/office/drawing/2014/main" val="4062185940"/>
                    </a:ext>
                  </a:extLst>
                </a:gridCol>
                <a:gridCol w="2174545">
                  <a:extLst>
                    <a:ext uri="{9D8B030D-6E8A-4147-A177-3AD203B41FA5}">
                      <a16:colId xmlns:a16="http://schemas.microsoft.com/office/drawing/2014/main" val="1830763509"/>
                    </a:ext>
                  </a:extLst>
                </a:gridCol>
              </a:tblGrid>
              <a:tr h="684000">
                <a:tc gridSpan="2">
                  <a:txBody>
                    <a:bodyPr/>
                    <a:lstStyle/>
                    <a:p>
                      <a:pPr algn="ctr"/>
                      <a:r>
                        <a:rPr lang="en-GB" sz="2000" b="1" u="none" dirty="0">
                          <a:latin typeface="Century Gothic" panose="020B0502020202020204" pitchFamily="34" charset="0"/>
                        </a:rPr>
                        <a:t>Favourite Colour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611902"/>
                  </a:ext>
                </a:extLst>
              </a:tr>
              <a:tr h="684000">
                <a:tc>
                  <a:txBody>
                    <a:bodyPr/>
                    <a:lstStyle/>
                    <a:p>
                      <a:pPr algn="ctr"/>
                      <a:r>
                        <a:rPr lang="en-GB" sz="2000" b="1" u="none" dirty="0">
                          <a:latin typeface="Century Gothic" panose="020B0502020202020204" pitchFamily="34" charset="0"/>
                        </a:rPr>
                        <a:t>Red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100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8350156"/>
                  </a:ext>
                </a:extLst>
              </a:tr>
              <a:tr h="684000">
                <a:tc>
                  <a:txBody>
                    <a:bodyPr/>
                    <a:lstStyle/>
                    <a:p>
                      <a:pPr algn="ctr"/>
                      <a:r>
                        <a:rPr lang="en-GB" sz="2000" b="1" u="none" dirty="0">
                          <a:latin typeface="Century Gothic" panose="020B0502020202020204" pitchFamily="34" charset="0"/>
                        </a:rPr>
                        <a:t>Green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50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802124"/>
                  </a:ext>
                </a:extLst>
              </a:tr>
              <a:tr h="684000">
                <a:tc>
                  <a:txBody>
                    <a:bodyPr/>
                    <a:lstStyle/>
                    <a:p>
                      <a:pPr algn="ctr"/>
                      <a:r>
                        <a:rPr lang="en-GB" sz="2000" b="1" u="none" dirty="0">
                          <a:latin typeface="Century Gothic" panose="020B0502020202020204" pitchFamily="34" charset="0"/>
                        </a:rPr>
                        <a:t>Pink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100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643137"/>
                  </a:ext>
                </a:extLst>
              </a:tr>
              <a:tr h="684000">
                <a:tc>
                  <a:txBody>
                    <a:bodyPr/>
                    <a:lstStyle/>
                    <a:p>
                      <a:pPr algn="ctr"/>
                      <a:r>
                        <a:rPr lang="en-GB" sz="2000" b="1" u="none" dirty="0">
                          <a:latin typeface="Century Gothic" panose="020B0502020202020204" pitchFamily="34" charset="0"/>
                        </a:rPr>
                        <a:t>Blue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7623978"/>
                  </a:ext>
                </a:extLst>
              </a:tr>
              <a:tr h="684000">
                <a:tc>
                  <a:txBody>
                    <a:bodyPr/>
                    <a:lstStyle/>
                    <a:p>
                      <a:pPr algn="ctr"/>
                      <a:r>
                        <a:rPr lang="en-GB" sz="2800" b="1" u="none" dirty="0">
                          <a:latin typeface="Century Gothic" panose="020B0502020202020204" pitchFamily="34" charset="0"/>
                        </a:rPr>
                        <a:t>Total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800" b="1" dirty="0">
                          <a:latin typeface="Century Gothic" panose="020B0502020202020204" pitchFamily="34" charset="0"/>
                        </a:rPr>
                        <a:t>400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80850930"/>
                  </a:ext>
                </a:extLst>
              </a:tr>
            </a:tbl>
          </a:graphicData>
        </a:graphic>
      </p:graphicFrame>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Dante has forgotten what fraction of the pie chart should be given </a:t>
            </a:r>
          </a:p>
          <a:p>
            <a:pPr lvl="0" algn="ctr"/>
            <a:r>
              <a:rPr lang="en-GB" sz="2000" b="1" dirty="0">
                <a:solidFill>
                  <a:schemeClr val="tx1"/>
                </a:solidFill>
                <a:latin typeface="Century Gothic" panose="020B0502020202020204" pitchFamily="34" charset="0"/>
              </a:rPr>
              <a:t>to ‘Blue’. Work out the fraction from the information below.</a:t>
            </a:r>
          </a:p>
        </p:txBody>
      </p:sp>
      <p:grpSp>
        <p:nvGrpSpPr>
          <p:cNvPr id="6" name="Group 3">
            <a:extLst>
              <a:ext uri="{FF2B5EF4-FFF2-40B4-BE49-F238E27FC236}">
                <a16:creationId xmlns:a16="http://schemas.microsoft.com/office/drawing/2014/main" id="{EFAEB690-040A-40E5-BFC5-7F2C83D0EC6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BDC71CA4-D50D-43D8-AC80-0A3318CA5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190AEBA-842D-4865-A69F-004C3EF86AB9}"/>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graphicFrame>
        <p:nvGraphicFramePr>
          <p:cNvPr id="7" name="Table 6">
            <a:extLst>
              <a:ext uri="{FF2B5EF4-FFF2-40B4-BE49-F238E27FC236}">
                <a16:creationId xmlns:a16="http://schemas.microsoft.com/office/drawing/2014/main" id="{B2817EF3-1FEA-4DA8-A665-BDC9674BA8F1}"/>
              </a:ext>
            </a:extLst>
          </p:cNvPr>
          <p:cNvGraphicFramePr>
            <a:graphicFrameLocks noGrp="1"/>
          </p:cNvGraphicFramePr>
          <p:nvPr>
            <p:extLst>
              <p:ext uri="{D42A27DB-BD31-4B8C-83A1-F6EECF244321}">
                <p14:modId xmlns:p14="http://schemas.microsoft.com/office/powerpoint/2010/main" val="2742399624"/>
              </p:ext>
            </p:extLst>
          </p:nvPr>
        </p:nvGraphicFramePr>
        <p:xfrm>
          <a:off x="2397455" y="1809997"/>
          <a:ext cx="4349090" cy="4104000"/>
        </p:xfrm>
        <a:graphic>
          <a:graphicData uri="http://schemas.openxmlformats.org/drawingml/2006/table">
            <a:tbl>
              <a:tblPr firstRow="1" bandRow="1">
                <a:tableStyleId>{5940675A-B579-460E-94D1-54222C63F5DA}</a:tableStyleId>
              </a:tblPr>
              <a:tblGrid>
                <a:gridCol w="2174545">
                  <a:extLst>
                    <a:ext uri="{9D8B030D-6E8A-4147-A177-3AD203B41FA5}">
                      <a16:colId xmlns:a16="http://schemas.microsoft.com/office/drawing/2014/main" val="4062185940"/>
                    </a:ext>
                  </a:extLst>
                </a:gridCol>
                <a:gridCol w="2174545">
                  <a:extLst>
                    <a:ext uri="{9D8B030D-6E8A-4147-A177-3AD203B41FA5}">
                      <a16:colId xmlns:a16="http://schemas.microsoft.com/office/drawing/2014/main" val="1830763509"/>
                    </a:ext>
                  </a:extLst>
                </a:gridCol>
              </a:tblGrid>
              <a:tr h="684000">
                <a:tc gridSpan="2">
                  <a:txBody>
                    <a:bodyPr/>
                    <a:lstStyle/>
                    <a:p>
                      <a:pPr algn="ctr"/>
                      <a:r>
                        <a:rPr lang="en-GB" sz="2000" b="1" u="none" dirty="0">
                          <a:latin typeface="Century Gothic" panose="020B0502020202020204" pitchFamily="34" charset="0"/>
                        </a:rPr>
                        <a:t>Favourite Colour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2400" dirty="0">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611902"/>
                  </a:ext>
                </a:extLst>
              </a:tr>
              <a:tr h="684000">
                <a:tc>
                  <a:txBody>
                    <a:bodyPr/>
                    <a:lstStyle/>
                    <a:p>
                      <a:pPr algn="ctr"/>
                      <a:r>
                        <a:rPr lang="en-GB" sz="2000" b="1" u="none" dirty="0">
                          <a:latin typeface="Century Gothic" panose="020B0502020202020204" pitchFamily="34" charset="0"/>
                        </a:rPr>
                        <a:t>Red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100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8350156"/>
                  </a:ext>
                </a:extLst>
              </a:tr>
              <a:tr h="684000">
                <a:tc>
                  <a:txBody>
                    <a:bodyPr/>
                    <a:lstStyle/>
                    <a:p>
                      <a:pPr algn="ctr"/>
                      <a:r>
                        <a:rPr lang="en-GB" sz="2000" b="1" u="none" dirty="0">
                          <a:latin typeface="Century Gothic" panose="020B0502020202020204" pitchFamily="34" charset="0"/>
                        </a:rPr>
                        <a:t>Green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50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802124"/>
                  </a:ext>
                </a:extLst>
              </a:tr>
              <a:tr h="684000">
                <a:tc>
                  <a:txBody>
                    <a:bodyPr/>
                    <a:lstStyle/>
                    <a:p>
                      <a:pPr algn="ctr"/>
                      <a:r>
                        <a:rPr lang="en-GB" sz="2000" b="1" u="none" dirty="0">
                          <a:latin typeface="Century Gothic" panose="020B0502020202020204" pitchFamily="34" charset="0"/>
                        </a:rPr>
                        <a:t>Pink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100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643137"/>
                  </a:ext>
                </a:extLst>
              </a:tr>
              <a:tr h="684000">
                <a:tc>
                  <a:txBody>
                    <a:bodyPr/>
                    <a:lstStyle/>
                    <a:p>
                      <a:pPr algn="ctr"/>
                      <a:r>
                        <a:rPr lang="en-GB" sz="2000" b="1" u="none" dirty="0">
                          <a:latin typeface="Century Gothic" panose="020B0502020202020204" pitchFamily="34" charset="0"/>
                        </a:rPr>
                        <a:t>Blue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150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7623978"/>
                  </a:ext>
                </a:extLst>
              </a:tr>
              <a:tr h="684000">
                <a:tc>
                  <a:txBody>
                    <a:bodyPr/>
                    <a:lstStyle/>
                    <a:p>
                      <a:pPr algn="ctr"/>
                      <a:r>
                        <a:rPr lang="en-GB" sz="2800" b="1" u="none" dirty="0">
                          <a:latin typeface="Century Gothic" panose="020B0502020202020204" pitchFamily="34" charset="0"/>
                        </a:rPr>
                        <a:t>Total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800" b="1" dirty="0">
                          <a:latin typeface="Century Gothic" panose="020B0502020202020204" pitchFamily="34" charset="0"/>
                        </a:rPr>
                        <a:t>400 people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80850930"/>
                  </a:ext>
                </a:extLst>
              </a:tr>
            </a:tbl>
          </a:graphicData>
        </a:graphic>
      </p:graphicFrame>
      <p:graphicFrame>
        <p:nvGraphicFramePr>
          <p:cNvPr id="11" name="Table 10">
            <a:extLst>
              <a:ext uri="{FF2B5EF4-FFF2-40B4-BE49-F238E27FC236}">
                <a16:creationId xmlns:a16="http://schemas.microsoft.com/office/drawing/2014/main" id="{25BF06E4-F8B0-4219-8937-0113FCBC0E32}"/>
              </a:ext>
            </a:extLst>
          </p:cNvPr>
          <p:cNvGraphicFramePr>
            <a:graphicFrameLocks noGrp="1"/>
          </p:cNvGraphicFramePr>
          <p:nvPr>
            <p:extLst>
              <p:ext uri="{D42A27DB-BD31-4B8C-83A1-F6EECF244321}">
                <p14:modId xmlns:p14="http://schemas.microsoft.com/office/powerpoint/2010/main" val="2014768675"/>
              </p:ext>
            </p:extLst>
          </p:nvPr>
        </p:nvGraphicFramePr>
        <p:xfrm>
          <a:off x="6893428" y="4621873"/>
          <a:ext cx="256842" cy="609600"/>
        </p:xfrm>
        <a:graphic>
          <a:graphicData uri="http://schemas.openxmlformats.org/drawingml/2006/table">
            <a:tbl>
              <a:tblPr firstRow="1" bandRow="1">
                <a:tableStyleId>{5940675A-B579-460E-94D1-54222C63F5DA}</a:tableStyleId>
              </a:tblPr>
              <a:tblGrid>
                <a:gridCol w="256842">
                  <a:extLst>
                    <a:ext uri="{9D8B030D-6E8A-4147-A177-3AD203B41FA5}">
                      <a16:colId xmlns:a16="http://schemas.microsoft.com/office/drawing/2014/main" val="388332736"/>
                    </a:ext>
                  </a:extLst>
                </a:gridCol>
              </a:tblGrid>
              <a:tr h="235399">
                <a:tc>
                  <a:txBody>
                    <a:bodyPr/>
                    <a:lstStyle/>
                    <a:p>
                      <a:pPr algn="ctr"/>
                      <a:r>
                        <a:rPr lang="en-GB" sz="2000" b="1" dirty="0">
                          <a:solidFill>
                            <a:srgbClr val="FF0000"/>
                          </a:solidFill>
                          <a:latin typeface="Century Gothic" panose="020B0502020202020204" pitchFamily="34" charset="0"/>
                        </a:rPr>
                        <a:t>3</a:t>
                      </a:r>
                    </a:p>
                  </a:txBody>
                  <a:tcPr marL="0" marR="0" marT="0" marB="0" anchor="ctr">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8859761"/>
                  </a:ext>
                </a:extLst>
              </a:tr>
              <a:tr h="235399">
                <a:tc>
                  <a:txBody>
                    <a:bodyPr/>
                    <a:lstStyle/>
                    <a:p>
                      <a:pPr algn="ctr"/>
                      <a:r>
                        <a:rPr lang="en-GB" sz="2000" b="1" dirty="0">
                          <a:solidFill>
                            <a:srgbClr val="FF0000"/>
                          </a:solidFill>
                          <a:latin typeface="Century Gothic" panose="020B0502020202020204" pitchFamily="34" charset="0"/>
                        </a:rPr>
                        <a:t>8</a:t>
                      </a:r>
                    </a:p>
                  </a:txBody>
                  <a:tcPr marL="0" marR="0" marT="0" marB="0" anchor="ct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0980019"/>
                  </a:ext>
                </a:extLst>
              </a:tr>
            </a:tbl>
          </a:graphicData>
        </a:graphic>
      </p:graphicFrame>
    </p:spTree>
    <p:extLst>
      <p:ext uri="{BB962C8B-B14F-4D97-AF65-F5344CB8AC3E}">
        <p14:creationId xmlns:p14="http://schemas.microsoft.com/office/powerpoint/2010/main" val="159988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Imagine a pie chart with the same proportions as the </a:t>
            </a:r>
          </a:p>
          <a:p>
            <a:pPr lvl="0" algn="ctr"/>
            <a:r>
              <a:rPr lang="en-GB" sz="2000" b="1" dirty="0">
                <a:solidFill>
                  <a:schemeClr val="tx1"/>
                </a:solidFill>
                <a:latin typeface="Century Gothic" panose="020B0502020202020204" pitchFamily="34" charset="0"/>
              </a:rPr>
              <a:t>one below was drawn for a survey of 600 people. </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Would the ‘Scooter’ category have 100 people in it? Convince 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6D588B28-A028-4949-9C31-1B16E9155E37}"/>
              </a:ext>
            </a:extLst>
          </p:cNvPr>
          <p:cNvSpPr txBox="1"/>
          <p:nvPr/>
        </p:nvSpPr>
        <p:spPr>
          <a:xfrm>
            <a:off x="951746" y="3061064"/>
            <a:ext cx="2396618" cy="1015663"/>
          </a:xfrm>
          <a:prstGeom prst="rect">
            <a:avLst/>
          </a:prstGeom>
          <a:noFill/>
        </p:spPr>
        <p:txBody>
          <a:bodyPr wrap="square" rtlCol="0" anchor="ctr">
            <a:spAutoFit/>
          </a:bodyPr>
          <a:lstStyle/>
          <a:p>
            <a:pPr algn="ctr"/>
            <a:r>
              <a:rPr lang="en-GB" sz="2000" b="1" u="sng" dirty="0">
                <a:latin typeface="Century Gothic" panose="020B0502020202020204" pitchFamily="34" charset="0"/>
              </a:rPr>
              <a:t>How children </a:t>
            </a:r>
          </a:p>
          <a:p>
            <a:pPr algn="ctr"/>
            <a:r>
              <a:rPr lang="en-GB" sz="2000" b="1" u="sng" dirty="0">
                <a:latin typeface="Century Gothic" panose="020B0502020202020204" pitchFamily="34" charset="0"/>
              </a:rPr>
              <a:t>get to school</a:t>
            </a:r>
          </a:p>
          <a:p>
            <a:pPr algn="ctr"/>
            <a:r>
              <a:rPr lang="en-GB" sz="2000" b="1" u="sng" dirty="0">
                <a:latin typeface="Century Gothic" panose="020B0502020202020204" pitchFamily="34" charset="0"/>
              </a:rPr>
              <a:t>(450 people)</a:t>
            </a:r>
          </a:p>
        </p:txBody>
      </p:sp>
      <p:graphicFrame>
        <p:nvGraphicFramePr>
          <p:cNvPr id="11" name="Chart 10">
            <a:extLst>
              <a:ext uri="{FF2B5EF4-FFF2-40B4-BE49-F238E27FC236}">
                <a16:creationId xmlns:a16="http://schemas.microsoft.com/office/drawing/2014/main" id="{134205EF-1DF7-43BC-B8CC-FF52267DF11D}"/>
              </a:ext>
            </a:extLst>
          </p:cNvPr>
          <p:cNvGraphicFramePr/>
          <p:nvPr>
            <p:extLst>
              <p:ext uri="{D42A27DB-BD31-4B8C-83A1-F6EECF244321}">
                <p14:modId xmlns:p14="http://schemas.microsoft.com/office/powerpoint/2010/main" val="2773244516"/>
              </p:ext>
            </p:extLst>
          </p:nvPr>
        </p:nvGraphicFramePr>
        <p:xfrm>
          <a:off x="1552950" y="1888693"/>
          <a:ext cx="6135226" cy="33604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409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3 – Statistics – Read and Interpret Pie Charts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(6S1) </a:t>
            </a:r>
            <a:r>
              <a:rPr lang="en-GB" sz="1200" b="1" dirty="0">
                <a:latin typeface="Century Gothic" panose="020B0502020202020204" pitchFamily="34" charset="0"/>
                <a:hlinkClick r:id="rId3"/>
              </a:rPr>
              <a:t>Interpret and construct pie charts and line graphs and use these to solve problems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6 Statistics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3">
            <a:extLst>
              <a:ext uri="{FF2B5EF4-FFF2-40B4-BE49-F238E27FC236}">
                <a16:creationId xmlns:a16="http://schemas.microsoft.com/office/drawing/2014/main" id="{F481B690-9462-44BB-AB3A-4BAF57598D38}"/>
              </a:ext>
            </a:extLst>
          </p:cNvPr>
          <p:cNvGrpSpPr>
            <a:grpSpLocks/>
          </p:cNvGrpSpPr>
          <p:nvPr/>
        </p:nvGrpSpPr>
        <p:grpSpPr bwMode="auto">
          <a:xfrm>
            <a:off x="0" y="6417869"/>
            <a:ext cx="1260476" cy="368300"/>
            <a:chOff x="1" y="6007"/>
            <a:chExt cx="794" cy="232"/>
          </a:xfrm>
        </p:grpSpPr>
        <p:pic>
          <p:nvPicPr>
            <p:cNvPr id="11" name="Picture 4">
              <a:extLst>
                <a:ext uri="{FF2B5EF4-FFF2-40B4-BE49-F238E27FC236}">
                  <a16:creationId xmlns:a16="http://schemas.microsoft.com/office/drawing/2014/main" id="{10C4E3AC-0FDD-4345-9425-35482198B9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DBF7C444-F2A5-45A4-90D8-E8551CEA8928}"/>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Imagine a pie chart with the same proportions as the </a:t>
            </a:r>
          </a:p>
          <a:p>
            <a:pPr lvl="0" algn="ctr"/>
            <a:r>
              <a:rPr lang="en-GB" sz="2000" b="1" dirty="0">
                <a:solidFill>
                  <a:schemeClr val="tx1"/>
                </a:solidFill>
                <a:latin typeface="Century Gothic" panose="020B0502020202020204" pitchFamily="34" charset="0"/>
              </a:rPr>
              <a:t>one below was drawn for a survey of 600 people. </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Would the ‘Scooter’ category have 100 people in it? Convince 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No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6D588B28-A028-4949-9C31-1B16E9155E37}"/>
              </a:ext>
            </a:extLst>
          </p:cNvPr>
          <p:cNvSpPr txBox="1"/>
          <p:nvPr/>
        </p:nvSpPr>
        <p:spPr>
          <a:xfrm>
            <a:off x="951746" y="3061064"/>
            <a:ext cx="2396618" cy="1015663"/>
          </a:xfrm>
          <a:prstGeom prst="rect">
            <a:avLst/>
          </a:prstGeom>
          <a:noFill/>
        </p:spPr>
        <p:txBody>
          <a:bodyPr wrap="square" rtlCol="0" anchor="ctr">
            <a:spAutoFit/>
          </a:bodyPr>
          <a:lstStyle/>
          <a:p>
            <a:pPr algn="ctr"/>
            <a:r>
              <a:rPr lang="en-GB" sz="2000" b="1" u="sng" dirty="0">
                <a:latin typeface="Century Gothic" panose="020B0502020202020204" pitchFamily="34" charset="0"/>
              </a:rPr>
              <a:t>How children </a:t>
            </a:r>
          </a:p>
          <a:p>
            <a:pPr algn="ctr"/>
            <a:r>
              <a:rPr lang="en-GB" sz="2000" b="1" u="sng" dirty="0">
                <a:latin typeface="Century Gothic" panose="020B0502020202020204" pitchFamily="34" charset="0"/>
              </a:rPr>
              <a:t>get to school</a:t>
            </a:r>
          </a:p>
          <a:p>
            <a:pPr algn="ctr"/>
            <a:r>
              <a:rPr lang="en-GB" sz="2000" b="1" u="sng" dirty="0">
                <a:latin typeface="Century Gothic" panose="020B0502020202020204" pitchFamily="34" charset="0"/>
              </a:rPr>
              <a:t>(450 people)</a:t>
            </a:r>
          </a:p>
        </p:txBody>
      </p:sp>
      <p:graphicFrame>
        <p:nvGraphicFramePr>
          <p:cNvPr id="12" name="Chart 11">
            <a:extLst>
              <a:ext uri="{FF2B5EF4-FFF2-40B4-BE49-F238E27FC236}">
                <a16:creationId xmlns:a16="http://schemas.microsoft.com/office/drawing/2014/main" id="{A2AE192C-153F-4E97-804F-1F9CDBAA3FBE}"/>
              </a:ext>
            </a:extLst>
          </p:cNvPr>
          <p:cNvGraphicFramePr/>
          <p:nvPr>
            <p:extLst>
              <p:ext uri="{D42A27DB-BD31-4B8C-83A1-F6EECF244321}">
                <p14:modId xmlns:p14="http://schemas.microsoft.com/office/powerpoint/2010/main" val="1756024289"/>
              </p:ext>
            </p:extLst>
          </p:nvPr>
        </p:nvGraphicFramePr>
        <p:xfrm>
          <a:off x="1552950" y="1888693"/>
          <a:ext cx="6135226" cy="33604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301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Imagine a pie chart with the same proportions as the </a:t>
            </a:r>
          </a:p>
          <a:p>
            <a:pPr lvl="0" algn="ctr"/>
            <a:r>
              <a:rPr lang="en-GB" sz="2000" b="1" dirty="0">
                <a:solidFill>
                  <a:schemeClr val="tx1"/>
                </a:solidFill>
                <a:latin typeface="Century Gothic" panose="020B0502020202020204" pitchFamily="34" charset="0"/>
              </a:rPr>
              <a:t>one below was drawn for a survey of 600 people. </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Would the ‘Scooter’ category have 100 people in it? Convince 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No because the ‘Scooter’ category in the chart of 450 people was selected 90 times. 90 out of 450 is one fifth. One fifth of 600 is 120, not 100.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01EE6DE-A413-43E2-A2A9-EB6D5C7EA66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191CD9A2-E77D-4337-BAC1-AFC6C1A5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D3DD0D5C-89B8-4156-AA1B-D465B8DCA2D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6D588B28-A028-4949-9C31-1B16E9155E37}"/>
              </a:ext>
            </a:extLst>
          </p:cNvPr>
          <p:cNvSpPr txBox="1"/>
          <p:nvPr/>
        </p:nvSpPr>
        <p:spPr>
          <a:xfrm>
            <a:off x="951746" y="3061064"/>
            <a:ext cx="2396618" cy="1015663"/>
          </a:xfrm>
          <a:prstGeom prst="rect">
            <a:avLst/>
          </a:prstGeom>
          <a:noFill/>
        </p:spPr>
        <p:txBody>
          <a:bodyPr wrap="square" rtlCol="0" anchor="ctr">
            <a:spAutoFit/>
          </a:bodyPr>
          <a:lstStyle/>
          <a:p>
            <a:pPr algn="ctr"/>
            <a:r>
              <a:rPr lang="en-GB" sz="2000" b="1" u="sng" dirty="0">
                <a:latin typeface="Century Gothic" panose="020B0502020202020204" pitchFamily="34" charset="0"/>
              </a:rPr>
              <a:t>How children </a:t>
            </a:r>
          </a:p>
          <a:p>
            <a:pPr algn="ctr"/>
            <a:r>
              <a:rPr lang="en-GB" sz="2000" b="1" u="sng" dirty="0">
                <a:latin typeface="Century Gothic" panose="020B0502020202020204" pitchFamily="34" charset="0"/>
              </a:rPr>
              <a:t>get to school</a:t>
            </a:r>
          </a:p>
          <a:p>
            <a:pPr algn="ctr"/>
            <a:r>
              <a:rPr lang="en-GB" sz="2000" b="1" u="sng" dirty="0">
                <a:latin typeface="Century Gothic" panose="020B0502020202020204" pitchFamily="34" charset="0"/>
              </a:rPr>
              <a:t>(450 people)</a:t>
            </a:r>
          </a:p>
        </p:txBody>
      </p:sp>
      <p:graphicFrame>
        <p:nvGraphicFramePr>
          <p:cNvPr id="12" name="Chart 11">
            <a:extLst>
              <a:ext uri="{FF2B5EF4-FFF2-40B4-BE49-F238E27FC236}">
                <a16:creationId xmlns:a16="http://schemas.microsoft.com/office/drawing/2014/main" id="{A2AE192C-153F-4E97-804F-1F9CDBAA3FBE}"/>
              </a:ext>
            </a:extLst>
          </p:cNvPr>
          <p:cNvGraphicFramePr/>
          <p:nvPr>
            <p:extLst/>
          </p:nvPr>
        </p:nvGraphicFramePr>
        <p:xfrm>
          <a:off x="1552950" y="1888693"/>
          <a:ext cx="6135226" cy="33604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356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Summer Block 3 – Statistics</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5: Read and Interpret Pie Charts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C4A245D4-FB7C-4612-93B5-535DD6A6F422}"/>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7ABF668F-DC3F-45BD-8274-3CA84E646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81F9C02-FD21-433A-9F00-D4B4C9232A20}"/>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Tree>
    <p:extLst>
      <p:ext uri="{BB962C8B-B14F-4D97-AF65-F5344CB8AC3E}">
        <p14:creationId xmlns:p14="http://schemas.microsoft.com/office/powerpoint/2010/main" val="332354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Interpret these simple pie charts.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7C0849F-AAB2-46E6-8030-2AEA6181EE8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CDDDD7A6-89A4-4F21-A0DD-142B71CB1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4FDE8222-B803-41CE-974E-8065A3F58A5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pic>
        <p:nvPicPr>
          <p:cNvPr id="7" name="Picture 6">
            <a:extLst>
              <a:ext uri="{FF2B5EF4-FFF2-40B4-BE49-F238E27FC236}">
                <a16:creationId xmlns:a16="http://schemas.microsoft.com/office/drawing/2014/main" id="{090071E7-4D70-4558-A96A-8354E32EFD8A}"/>
              </a:ext>
            </a:extLst>
          </p:cNvPr>
          <p:cNvPicPr>
            <a:picLocks noChangeAspect="1"/>
          </p:cNvPicPr>
          <p:nvPr/>
        </p:nvPicPr>
        <p:blipFill>
          <a:blip r:embed="rId4"/>
          <a:stretch>
            <a:fillRect/>
          </a:stretch>
        </p:blipFill>
        <p:spPr>
          <a:xfrm>
            <a:off x="4100555" y="1549399"/>
            <a:ext cx="1734840" cy="1729208"/>
          </a:xfrm>
          <a:prstGeom prst="rect">
            <a:avLst/>
          </a:prstGeom>
        </p:spPr>
      </p:pic>
      <p:pic>
        <p:nvPicPr>
          <p:cNvPr id="11" name="Picture 10">
            <a:extLst>
              <a:ext uri="{FF2B5EF4-FFF2-40B4-BE49-F238E27FC236}">
                <a16:creationId xmlns:a16="http://schemas.microsoft.com/office/drawing/2014/main" id="{84632188-33E4-4B83-8548-77597197AEEE}"/>
              </a:ext>
            </a:extLst>
          </p:cNvPr>
          <p:cNvPicPr>
            <a:picLocks noChangeAspect="1"/>
          </p:cNvPicPr>
          <p:nvPr/>
        </p:nvPicPr>
        <p:blipFill>
          <a:blip r:embed="rId5"/>
          <a:stretch>
            <a:fillRect/>
          </a:stretch>
        </p:blipFill>
        <p:spPr>
          <a:xfrm rot="16200000">
            <a:off x="1237319" y="1543890"/>
            <a:ext cx="1734840" cy="1740228"/>
          </a:xfrm>
          <a:prstGeom prst="rect">
            <a:avLst/>
          </a:prstGeom>
        </p:spPr>
      </p:pic>
      <p:pic>
        <p:nvPicPr>
          <p:cNvPr id="12" name="Picture 11">
            <a:extLst>
              <a:ext uri="{FF2B5EF4-FFF2-40B4-BE49-F238E27FC236}">
                <a16:creationId xmlns:a16="http://schemas.microsoft.com/office/drawing/2014/main" id="{62DA778F-8DB9-4A69-99C3-60C5F66A5410}"/>
              </a:ext>
            </a:extLst>
          </p:cNvPr>
          <p:cNvPicPr>
            <a:picLocks noChangeAspect="1"/>
          </p:cNvPicPr>
          <p:nvPr/>
        </p:nvPicPr>
        <p:blipFill>
          <a:blip r:embed="rId6"/>
          <a:stretch>
            <a:fillRect/>
          </a:stretch>
        </p:blipFill>
        <p:spPr>
          <a:xfrm>
            <a:off x="6998689" y="1549399"/>
            <a:ext cx="1729208" cy="1729208"/>
          </a:xfrm>
          <a:prstGeom prst="rect">
            <a:avLst/>
          </a:prstGeom>
        </p:spPr>
      </p:pic>
      <p:sp>
        <p:nvSpPr>
          <p:cNvPr id="13" name="TextBox 12">
            <a:extLst>
              <a:ext uri="{FF2B5EF4-FFF2-40B4-BE49-F238E27FC236}">
                <a16:creationId xmlns:a16="http://schemas.microsoft.com/office/drawing/2014/main" id="{E9D35E06-AFE7-4D2D-AFA2-863E411CA4AE}"/>
              </a:ext>
            </a:extLst>
          </p:cNvPr>
          <p:cNvSpPr txBox="1"/>
          <p:nvPr/>
        </p:nvSpPr>
        <p:spPr>
          <a:xfrm>
            <a:off x="329019" y="3711016"/>
            <a:ext cx="2651760" cy="1631216"/>
          </a:xfrm>
          <a:prstGeom prst="rect">
            <a:avLst/>
          </a:prstGeom>
          <a:noFill/>
        </p:spPr>
        <p:txBody>
          <a:bodyPr wrap="square" rtlCol="0">
            <a:spAutoFit/>
          </a:bodyPr>
          <a:lstStyle/>
          <a:p>
            <a:pPr algn="ctr"/>
            <a:r>
              <a:rPr lang="en-GB" sz="2000" b="1" dirty="0">
                <a:latin typeface="Century Gothic" panose="020B0502020202020204" pitchFamily="34" charset="0"/>
              </a:rPr>
              <a:t>If a class had 34 children in it, how many would be boys?</a:t>
            </a:r>
          </a:p>
          <a:p>
            <a:pPr marL="342900" indent="-342900" algn="ctr">
              <a:buFont typeface="Arial" panose="020B0604020202020204" pitchFamily="34" charset="0"/>
              <a:buChar char="•"/>
            </a:pPr>
            <a:endParaRPr lang="en-US" sz="2000" b="1" dirty="0">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E8F599C8-82CA-4CF8-BEED-B330D25B6637}"/>
              </a:ext>
            </a:extLst>
          </p:cNvPr>
          <p:cNvGraphicFramePr>
            <a:graphicFrameLocks noGrp="1"/>
          </p:cNvGraphicFramePr>
          <p:nvPr>
            <p:extLst>
              <p:ext uri="{D42A27DB-BD31-4B8C-83A1-F6EECF244321}">
                <p14:modId xmlns:p14="http://schemas.microsoft.com/office/powerpoint/2010/main" val="3956429291"/>
              </p:ext>
            </p:extLst>
          </p:nvPr>
        </p:nvGraphicFramePr>
        <p:xfrm>
          <a:off x="409751" y="2048243"/>
          <a:ext cx="1072980" cy="73152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1917275022"/>
                    </a:ext>
                  </a:extLst>
                </a:gridCol>
                <a:gridCol w="798660">
                  <a:extLst>
                    <a:ext uri="{9D8B030D-6E8A-4147-A177-3AD203B41FA5}">
                      <a16:colId xmlns:a16="http://schemas.microsoft.com/office/drawing/2014/main" val="2668817876"/>
                    </a:ext>
                  </a:extLst>
                </a:gridCol>
              </a:tblGrid>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F6B0D0"/>
                    </a:solidFill>
                  </a:tcPr>
                </a:tc>
                <a:tc>
                  <a:txBody>
                    <a:bodyPr/>
                    <a:lstStyle/>
                    <a:p>
                      <a:r>
                        <a:rPr lang="en-GB" sz="1400" b="1" dirty="0">
                          <a:latin typeface="Century Gothic" panose="020B0502020202020204" pitchFamily="34" charset="0"/>
                        </a:rPr>
                        <a:t>girls</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068007"/>
                  </a:ext>
                </a:extLst>
              </a:tr>
              <a:tr h="0">
                <a:tc>
                  <a:txBody>
                    <a:bodyPr/>
                    <a:lstStyle/>
                    <a:p>
                      <a:endParaRPr lang="en-US" sz="200" b="1" dirty="0">
                        <a:latin typeface="Century Gothic" panose="020B0502020202020204" pitchFamily="34" charset="0"/>
                      </a:endParaRPr>
                    </a:p>
                  </a:txBody>
                  <a:tcPr>
                    <a:lnL w="12700" cmpd="sng">
                      <a:noFill/>
                    </a:lnL>
                    <a:lnR w="12700" cmpd="sng">
                      <a:noFill/>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9206261"/>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9D8FF"/>
                    </a:solidFill>
                  </a:tcPr>
                </a:tc>
                <a:tc>
                  <a:txBody>
                    <a:bodyPr/>
                    <a:lstStyle/>
                    <a:p>
                      <a:r>
                        <a:rPr lang="en-GB" sz="1400" b="1" dirty="0">
                          <a:latin typeface="Century Gothic" panose="020B0502020202020204" pitchFamily="34" charset="0"/>
                        </a:rPr>
                        <a:t>boys</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64143"/>
                  </a:ext>
                </a:extLst>
              </a:tr>
            </a:tbl>
          </a:graphicData>
        </a:graphic>
      </p:graphicFrame>
      <p:graphicFrame>
        <p:nvGraphicFramePr>
          <p:cNvPr id="15" name="Table 14">
            <a:extLst>
              <a:ext uri="{FF2B5EF4-FFF2-40B4-BE49-F238E27FC236}">
                <a16:creationId xmlns:a16="http://schemas.microsoft.com/office/drawing/2014/main" id="{32104C47-9AFF-4722-84D5-49785333DE5E}"/>
              </a:ext>
            </a:extLst>
          </p:cNvPr>
          <p:cNvGraphicFramePr>
            <a:graphicFrameLocks noGrp="1"/>
          </p:cNvGraphicFramePr>
          <p:nvPr>
            <p:extLst>
              <p:ext uri="{D42A27DB-BD31-4B8C-83A1-F6EECF244321}">
                <p14:modId xmlns:p14="http://schemas.microsoft.com/office/powerpoint/2010/main" val="3198357063"/>
              </p:ext>
            </p:extLst>
          </p:nvPr>
        </p:nvGraphicFramePr>
        <p:xfrm>
          <a:off x="3300350" y="1621523"/>
          <a:ext cx="1072980" cy="158496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1917275022"/>
                    </a:ext>
                  </a:extLst>
                </a:gridCol>
                <a:gridCol w="798660">
                  <a:extLst>
                    <a:ext uri="{9D8B030D-6E8A-4147-A177-3AD203B41FA5}">
                      <a16:colId xmlns:a16="http://schemas.microsoft.com/office/drawing/2014/main" val="2668817876"/>
                    </a:ext>
                  </a:extLst>
                </a:gridCol>
              </a:tblGrid>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C000C0"/>
                    </a:solidFill>
                  </a:tcPr>
                </a:tc>
                <a:tc>
                  <a:txBody>
                    <a:bodyPr/>
                    <a:lstStyle/>
                    <a:p>
                      <a:r>
                        <a:rPr lang="en-GB" sz="1400" b="1" dirty="0">
                          <a:latin typeface="Century Gothic" panose="020B0502020202020204" pitchFamily="34" charset="0"/>
                        </a:rPr>
                        <a:t>walk</a:t>
                      </a:r>
                      <a:endParaRPr lang="en-US" sz="14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0228429"/>
                  </a:ext>
                </a:extLst>
              </a:tr>
              <a:tr h="0">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1247866"/>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BAEB07"/>
                    </a:solidFill>
                  </a:tcPr>
                </a:tc>
                <a:tc>
                  <a:txBody>
                    <a:bodyPr/>
                    <a:lstStyle/>
                    <a:p>
                      <a:r>
                        <a:rPr lang="en-GB" sz="1400" b="1" dirty="0">
                          <a:latin typeface="Century Gothic" panose="020B0502020202020204" pitchFamily="34" charset="0"/>
                        </a:rPr>
                        <a:t>bus</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4012816"/>
                  </a:ext>
                </a:extLst>
              </a:tr>
              <a:tr h="0">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8350153"/>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F6B0D0"/>
                    </a:solidFill>
                  </a:tcPr>
                </a:tc>
                <a:tc>
                  <a:txBody>
                    <a:bodyPr/>
                    <a:lstStyle/>
                    <a:p>
                      <a:r>
                        <a:rPr lang="en-GB" sz="1400" b="1" dirty="0">
                          <a:latin typeface="Century Gothic" panose="020B0502020202020204" pitchFamily="34" charset="0"/>
                        </a:rPr>
                        <a:t>car</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068007"/>
                  </a:ext>
                </a:extLst>
              </a:tr>
              <a:tr h="0">
                <a:tc>
                  <a:txBody>
                    <a:bodyPr/>
                    <a:lstStyle/>
                    <a:p>
                      <a:endParaRPr lang="en-US" sz="200" b="1" dirty="0">
                        <a:latin typeface="Century Gothic" panose="020B0502020202020204" pitchFamily="34" charset="0"/>
                      </a:endParaRPr>
                    </a:p>
                  </a:txBody>
                  <a:tcPr>
                    <a:lnL w="12700" cmpd="sng">
                      <a:noFill/>
                    </a:lnL>
                    <a:lnR w="12700" cmpd="sng">
                      <a:noFill/>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9206261"/>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A3E0FF"/>
                    </a:solidFill>
                  </a:tcPr>
                </a:tc>
                <a:tc>
                  <a:txBody>
                    <a:bodyPr/>
                    <a:lstStyle/>
                    <a:p>
                      <a:r>
                        <a:rPr lang="en-GB" sz="1400" b="1" dirty="0">
                          <a:latin typeface="Century Gothic" panose="020B0502020202020204" pitchFamily="34" charset="0"/>
                        </a:rPr>
                        <a:t>bike</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64143"/>
                  </a:ext>
                </a:extLst>
              </a:tr>
            </a:tbl>
          </a:graphicData>
        </a:graphic>
      </p:graphicFrame>
      <p:sp>
        <p:nvSpPr>
          <p:cNvPr id="16" name="TextBox 15">
            <a:extLst>
              <a:ext uri="{FF2B5EF4-FFF2-40B4-BE49-F238E27FC236}">
                <a16:creationId xmlns:a16="http://schemas.microsoft.com/office/drawing/2014/main" id="{9B261E66-ECC8-47CB-BB2D-FF72E745C432}"/>
              </a:ext>
            </a:extLst>
          </p:cNvPr>
          <p:cNvSpPr txBox="1"/>
          <p:nvPr/>
        </p:nvSpPr>
        <p:spPr>
          <a:xfrm>
            <a:off x="3202578" y="3711016"/>
            <a:ext cx="2651760" cy="1631216"/>
          </a:xfrm>
          <a:prstGeom prst="rect">
            <a:avLst/>
          </a:prstGeom>
          <a:noFill/>
        </p:spPr>
        <p:txBody>
          <a:bodyPr wrap="square" rtlCol="0">
            <a:spAutoFit/>
          </a:bodyPr>
          <a:lstStyle/>
          <a:p>
            <a:pPr algn="ctr"/>
            <a:r>
              <a:rPr lang="en-GB" sz="2000" b="1" dirty="0">
                <a:latin typeface="Century Gothic" panose="020B0502020202020204" pitchFamily="34" charset="0"/>
              </a:rPr>
              <a:t>60 children were asked how they got to school. How many children travelled by car?</a:t>
            </a:r>
            <a:endParaRPr lang="en-US" sz="2000" b="1" dirty="0">
              <a:latin typeface="Century Gothic" panose="020B0502020202020204" pitchFamily="34" charset="0"/>
            </a:endParaRPr>
          </a:p>
        </p:txBody>
      </p:sp>
      <p:graphicFrame>
        <p:nvGraphicFramePr>
          <p:cNvPr id="17" name="Table 16">
            <a:extLst>
              <a:ext uri="{FF2B5EF4-FFF2-40B4-BE49-F238E27FC236}">
                <a16:creationId xmlns:a16="http://schemas.microsoft.com/office/drawing/2014/main" id="{DF970137-612E-4CC5-8B42-55E29B9F6AF6}"/>
              </a:ext>
            </a:extLst>
          </p:cNvPr>
          <p:cNvGraphicFramePr>
            <a:graphicFrameLocks noGrp="1"/>
          </p:cNvGraphicFramePr>
          <p:nvPr>
            <p:extLst>
              <p:ext uri="{D42A27DB-BD31-4B8C-83A1-F6EECF244321}">
                <p14:modId xmlns:p14="http://schemas.microsoft.com/office/powerpoint/2010/main" val="453189429"/>
              </p:ext>
            </p:extLst>
          </p:nvPr>
        </p:nvGraphicFramePr>
        <p:xfrm>
          <a:off x="6150179" y="1834883"/>
          <a:ext cx="1072980" cy="115824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1917275022"/>
                    </a:ext>
                  </a:extLst>
                </a:gridCol>
                <a:gridCol w="798660">
                  <a:extLst>
                    <a:ext uri="{9D8B030D-6E8A-4147-A177-3AD203B41FA5}">
                      <a16:colId xmlns:a16="http://schemas.microsoft.com/office/drawing/2014/main" val="2668817876"/>
                    </a:ext>
                  </a:extLst>
                </a:gridCol>
              </a:tblGrid>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r>
                        <a:rPr lang="en-GB" sz="1400" b="1" dirty="0">
                          <a:latin typeface="Century Gothic" panose="020B0502020202020204" pitchFamily="34" charset="0"/>
                        </a:rPr>
                        <a:t>dog</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4012816"/>
                  </a:ext>
                </a:extLst>
              </a:tr>
              <a:tr h="0">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8350153"/>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GB" sz="1400" b="1" dirty="0">
                          <a:latin typeface="Century Gothic" panose="020B0502020202020204" pitchFamily="34" charset="0"/>
                        </a:rPr>
                        <a:t>cat</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068007"/>
                  </a:ext>
                </a:extLst>
              </a:tr>
              <a:tr h="0">
                <a:tc>
                  <a:txBody>
                    <a:bodyPr/>
                    <a:lstStyle/>
                    <a:p>
                      <a:endParaRPr lang="en-US" sz="200" b="1" dirty="0">
                        <a:latin typeface="Century Gothic" panose="020B0502020202020204" pitchFamily="34" charset="0"/>
                      </a:endParaRPr>
                    </a:p>
                  </a:txBody>
                  <a:tcPr>
                    <a:lnL w="12700" cmpd="sng">
                      <a:noFill/>
                    </a:lnL>
                    <a:lnR w="12700" cmpd="sng">
                      <a:noFill/>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9206261"/>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r>
                        <a:rPr lang="en-GB" sz="1400" b="1" dirty="0">
                          <a:latin typeface="Century Gothic" panose="020B0502020202020204" pitchFamily="34" charset="0"/>
                        </a:rPr>
                        <a:t>rabbit</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64143"/>
                  </a:ext>
                </a:extLst>
              </a:tr>
            </a:tbl>
          </a:graphicData>
        </a:graphic>
      </p:graphicFrame>
      <p:sp>
        <p:nvSpPr>
          <p:cNvPr id="18" name="TextBox 17">
            <a:extLst>
              <a:ext uri="{FF2B5EF4-FFF2-40B4-BE49-F238E27FC236}">
                <a16:creationId xmlns:a16="http://schemas.microsoft.com/office/drawing/2014/main" id="{E55D1230-62CC-4D68-B8FB-C98098C5220B}"/>
              </a:ext>
            </a:extLst>
          </p:cNvPr>
          <p:cNvSpPr txBox="1"/>
          <p:nvPr/>
        </p:nvSpPr>
        <p:spPr>
          <a:xfrm>
            <a:off x="6076137" y="3711016"/>
            <a:ext cx="2651760" cy="1631216"/>
          </a:xfrm>
          <a:prstGeom prst="rect">
            <a:avLst/>
          </a:prstGeom>
          <a:noFill/>
        </p:spPr>
        <p:txBody>
          <a:bodyPr wrap="square" rtlCol="0">
            <a:spAutoFit/>
          </a:bodyPr>
          <a:lstStyle/>
          <a:p>
            <a:pPr algn="ctr"/>
            <a:r>
              <a:rPr lang="en-GB" sz="2000" b="1" dirty="0">
                <a:latin typeface="Century Gothic" panose="020B0502020202020204" pitchFamily="34" charset="0"/>
              </a:rPr>
              <a:t>120 children were asked to choose </a:t>
            </a:r>
          </a:p>
          <a:p>
            <a:pPr algn="ctr"/>
            <a:r>
              <a:rPr lang="en-GB" sz="2000" b="1" dirty="0">
                <a:latin typeface="Century Gothic" panose="020B0502020202020204" pitchFamily="34" charset="0"/>
              </a:rPr>
              <a:t>a favourite pet. How many children chose a rabbit?</a:t>
            </a:r>
            <a:endParaRPr lang="en-US" sz="2000" b="1" dirty="0">
              <a:latin typeface="Century Gothic" panose="020B0502020202020204" pitchFamily="34" charset="0"/>
            </a:endParaRPr>
          </a:p>
        </p:txBody>
      </p:sp>
    </p:spTree>
    <p:extLst>
      <p:ext uri="{BB962C8B-B14F-4D97-AF65-F5344CB8AC3E}">
        <p14:creationId xmlns:p14="http://schemas.microsoft.com/office/powerpoint/2010/main" val="1669721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Interpret these simple pie charts.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E7C0849F-AAB2-46E6-8030-2AEA6181EE8A}"/>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CDDDD7A6-89A4-4F21-A0DD-142B71CB1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4FDE8222-B803-41CE-974E-8065A3F58A5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pic>
        <p:nvPicPr>
          <p:cNvPr id="7" name="Picture 6">
            <a:extLst>
              <a:ext uri="{FF2B5EF4-FFF2-40B4-BE49-F238E27FC236}">
                <a16:creationId xmlns:a16="http://schemas.microsoft.com/office/drawing/2014/main" id="{090071E7-4D70-4558-A96A-8354E32EFD8A}"/>
              </a:ext>
            </a:extLst>
          </p:cNvPr>
          <p:cNvPicPr>
            <a:picLocks noChangeAspect="1"/>
          </p:cNvPicPr>
          <p:nvPr/>
        </p:nvPicPr>
        <p:blipFill>
          <a:blip r:embed="rId4"/>
          <a:stretch>
            <a:fillRect/>
          </a:stretch>
        </p:blipFill>
        <p:spPr>
          <a:xfrm>
            <a:off x="4100555" y="1549399"/>
            <a:ext cx="1734840" cy="1729208"/>
          </a:xfrm>
          <a:prstGeom prst="rect">
            <a:avLst/>
          </a:prstGeom>
        </p:spPr>
      </p:pic>
      <p:pic>
        <p:nvPicPr>
          <p:cNvPr id="11" name="Picture 10">
            <a:extLst>
              <a:ext uri="{FF2B5EF4-FFF2-40B4-BE49-F238E27FC236}">
                <a16:creationId xmlns:a16="http://schemas.microsoft.com/office/drawing/2014/main" id="{84632188-33E4-4B83-8548-77597197AEEE}"/>
              </a:ext>
            </a:extLst>
          </p:cNvPr>
          <p:cNvPicPr>
            <a:picLocks noChangeAspect="1"/>
          </p:cNvPicPr>
          <p:nvPr/>
        </p:nvPicPr>
        <p:blipFill>
          <a:blip r:embed="rId5"/>
          <a:stretch>
            <a:fillRect/>
          </a:stretch>
        </p:blipFill>
        <p:spPr>
          <a:xfrm rot="16200000">
            <a:off x="1237319" y="1543890"/>
            <a:ext cx="1734840" cy="1740228"/>
          </a:xfrm>
          <a:prstGeom prst="rect">
            <a:avLst/>
          </a:prstGeom>
        </p:spPr>
      </p:pic>
      <p:pic>
        <p:nvPicPr>
          <p:cNvPr id="12" name="Picture 11">
            <a:extLst>
              <a:ext uri="{FF2B5EF4-FFF2-40B4-BE49-F238E27FC236}">
                <a16:creationId xmlns:a16="http://schemas.microsoft.com/office/drawing/2014/main" id="{62DA778F-8DB9-4A69-99C3-60C5F66A5410}"/>
              </a:ext>
            </a:extLst>
          </p:cNvPr>
          <p:cNvPicPr>
            <a:picLocks noChangeAspect="1"/>
          </p:cNvPicPr>
          <p:nvPr/>
        </p:nvPicPr>
        <p:blipFill>
          <a:blip r:embed="rId6"/>
          <a:stretch>
            <a:fillRect/>
          </a:stretch>
        </p:blipFill>
        <p:spPr>
          <a:xfrm>
            <a:off x="6998689" y="1549399"/>
            <a:ext cx="1729208" cy="1729208"/>
          </a:xfrm>
          <a:prstGeom prst="rect">
            <a:avLst/>
          </a:prstGeom>
        </p:spPr>
      </p:pic>
      <p:sp>
        <p:nvSpPr>
          <p:cNvPr id="13" name="TextBox 12">
            <a:extLst>
              <a:ext uri="{FF2B5EF4-FFF2-40B4-BE49-F238E27FC236}">
                <a16:creationId xmlns:a16="http://schemas.microsoft.com/office/drawing/2014/main" id="{E9D35E06-AFE7-4D2D-AFA2-863E411CA4AE}"/>
              </a:ext>
            </a:extLst>
          </p:cNvPr>
          <p:cNvSpPr txBox="1"/>
          <p:nvPr/>
        </p:nvSpPr>
        <p:spPr>
          <a:xfrm>
            <a:off x="329019" y="3711016"/>
            <a:ext cx="2651760" cy="2554545"/>
          </a:xfrm>
          <a:prstGeom prst="rect">
            <a:avLst/>
          </a:prstGeom>
          <a:noFill/>
        </p:spPr>
        <p:txBody>
          <a:bodyPr wrap="square" rtlCol="0">
            <a:spAutoFit/>
          </a:bodyPr>
          <a:lstStyle/>
          <a:p>
            <a:pPr algn="ctr"/>
            <a:r>
              <a:rPr lang="en-GB" sz="2000" b="1" dirty="0">
                <a:latin typeface="Century Gothic" panose="020B0502020202020204" pitchFamily="34" charset="0"/>
              </a:rPr>
              <a:t>If a class had 34 children in it, how many would be boys?</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r>
              <a:rPr lang="en-GB" sz="2000" b="1" dirty="0">
                <a:solidFill>
                  <a:srgbClr val="FF0000"/>
                </a:solidFill>
                <a:latin typeface="Century Gothic" panose="020B0502020202020204" pitchFamily="34" charset="0"/>
              </a:rPr>
              <a:t>17</a:t>
            </a:r>
          </a:p>
          <a:p>
            <a:pPr marL="342900" indent="-342900" algn="ctr">
              <a:buFont typeface="Arial" panose="020B0604020202020204" pitchFamily="34" charset="0"/>
              <a:buChar char="•"/>
            </a:pPr>
            <a:endParaRPr lang="en-US" sz="2000" b="1" dirty="0">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E8F599C8-82CA-4CF8-BEED-B330D25B6637}"/>
              </a:ext>
            </a:extLst>
          </p:cNvPr>
          <p:cNvGraphicFramePr>
            <a:graphicFrameLocks noGrp="1"/>
          </p:cNvGraphicFramePr>
          <p:nvPr>
            <p:extLst/>
          </p:nvPr>
        </p:nvGraphicFramePr>
        <p:xfrm>
          <a:off x="409751" y="2048243"/>
          <a:ext cx="1072980" cy="73152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1917275022"/>
                    </a:ext>
                  </a:extLst>
                </a:gridCol>
                <a:gridCol w="798660">
                  <a:extLst>
                    <a:ext uri="{9D8B030D-6E8A-4147-A177-3AD203B41FA5}">
                      <a16:colId xmlns:a16="http://schemas.microsoft.com/office/drawing/2014/main" val="2668817876"/>
                    </a:ext>
                  </a:extLst>
                </a:gridCol>
              </a:tblGrid>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F6B0D0"/>
                    </a:solidFill>
                  </a:tcPr>
                </a:tc>
                <a:tc>
                  <a:txBody>
                    <a:bodyPr/>
                    <a:lstStyle/>
                    <a:p>
                      <a:r>
                        <a:rPr lang="en-GB" sz="1400" b="1" dirty="0">
                          <a:latin typeface="Century Gothic" panose="020B0502020202020204" pitchFamily="34" charset="0"/>
                        </a:rPr>
                        <a:t>girls</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068007"/>
                  </a:ext>
                </a:extLst>
              </a:tr>
              <a:tr h="0">
                <a:tc>
                  <a:txBody>
                    <a:bodyPr/>
                    <a:lstStyle/>
                    <a:p>
                      <a:endParaRPr lang="en-US" sz="200" b="1" dirty="0">
                        <a:latin typeface="Century Gothic" panose="020B0502020202020204" pitchFamily="34" charset="0"/>
                      </a:endParaRPr>
                    </a:p>
                  </a:txBody>
                  <a:tcPr>
                    <a:lnL w="12700" cmpd="sng">
                      <a:noFill/>
                    </a:lnL>
                    <a:lnR w="12700" cmpd="sng">
                      <a:noFill/>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9206261"/>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89D8FF"/>
                    </a:solidFill>
                  </a:tcPr>
                </a:tc>
                <a:tc>
                  <a:txBody>
                    <a:bodyPr/>
                    <a:lstStyle/>
                    <a:p>
                      <a:r>
                        <a:rPr lang="en-GB" sz="1400" b="1" dirty="0">
                          <a:latin typeface="Century Gothic" panose="020B0502020202020204" pitchFamily="34" charset="0"/>
                        </a:rPr>
                        <a:t>boys</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64143"/>
                  </a:ext>
                </a:extLst>
              </a:tr>
            </a:tbl>
          </a:graphicData>
        </a:graphic>
      </p:graphicFrame>
      <p:graphicFrame>
        <p:nvGraphicFramePr>
          <p:cNvPr id="15" name="Table 14">
            <a:extLst>
              <a:ext uri="{FF2B5EF4-FFF2-40B4-BE49-F238E27FC236}">
                <a16:creationId xmlns:a16="http://schemas.microsoft.com/office/drawing/2014/main" id="{32104C47-9AFF-4722-84D5-49785333DE5E}"/>
              </a:ext>
            </a:extLst>
          </p:cNvPr>
          <p:cNvGraphicFramePr>
            <a:graphicFrameLocks noGrp="1"/>
          </p:cNvGraphicFramePr>
          <p:nvPr>
            <p:extLst/>
          </p:nvPr>
        </p:nvGraphicFramePr>
        <p:xfrm>
          <a:off x="3300350" y="1621523"/>
          <a:ext cx="1072980" cy="158496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1917275022"/>
                    </a:ext>
                  </a:extLst>
                </a:gridCol>
                <a:gridCol w="798660">
                  <a:extLst>
                    <a:ext uri="{9D8B030D-6E8A-4147-A177-3AD203B41FA5}">
                      <a16:colId xmlns:a16="http://schemas.microsoft.com/office/drawing/2014/main" val="2668817876"/>
                    </a:ext>
                  </a:extLst>
                </a:gridCol>
              </a:tblGrid>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C000C0"/>
                    </a:solidFill>
                  </a:tcPr>
                </a:tc>
                <a:tc>
                  <a:txBody>
                    <a:bodyPr/>
                    <a:lstStyle/>
                    <a:p>
                      <a:r>
                        <a:rPr lang="en-GB" sz="1400" b="1" dirty="0">
                          <a:latin typeface="Century Gothic" panose="020B0502020202020204" pitchFamily="34" charset="0"/>
                        </a:rPr>
                        <a:t>walk</a:t>
                      </a:r>
                      <a:endParaRPr lang="en-US" sz="14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0228429"/>
                  </a:ext>
                </a:extLst>
              </a:tr>
              <a:tr h="0">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1247866"/>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BAEB07"/>
                    </a:solidFill>
                  </a:tcPr>
                </a:tc>
                <a:tc>
                  <a:txBody>
                    <a:bodyPr/>
                    <a:lstStyle/>
                    <a:p>
                      <a:r>
                        <a:rPr lang="en-GB" sz="1400" b="1" dirty="0">
                          <a:latin typeface="Century Gothic" panose="020B0502020202020204" pitchFamily="34" charset="0"/>
                        </a:rPr>
                        <a:t>bus</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4012816"/>
                  </a:ext>
                </a:extLst>
              </a:tr>
              <a:tr h="0">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8350153"/>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F6B0D0"/>
                    </a:solidFill>
                  </a:tcPr>
                </a:tc>
                <a:tc>
                  <a:txBody>
                    <a:bodyPr/>
                    <a:lstStyle/>
                    <a:p>
                      <a:r>
                        <a:rPr lang="en-GB" sz="1400" b="1" dirty="0">
                          <a:latin typeface="Century Gothic" panose="020B0502020202020204" pitchFamily="34" charset="0"/>
                        </a:rPr>
                        <a:t>car</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068007"/>
                  </a:ext>
                </a:extLst>
              </a:tr>
              <a:tr h="0">
                <a:tc>
                  <a:txBody>
                    <a:bodyPr/>
                    <a:lstStyle/>
                    <a:p>
                      <a:endParaRPr lang="en-US" sz="200" b="1" dirty="0">
                        <a:latin typeface="Century Gothic" panose="020B0502020202020204" pitchFamily="34" charset="0"/>
                      </a:endParaRPr>
                    </a:p>
                  </a:txBody>
                  <a:tcPr>
                    <a:lnL w="12700" cmpd="sng">
                      <a:noFill/>
                    </a:lnL>
                    <a:lnR w="12700" cmpd="sng">
                      <a:noFill/>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9206261"/>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rgbClr val="A3E0FF"/>
                    </a:solidFill>
                  </a:tcPr>
                </a:tc>
                <a:tc>
                  <a:txBody>
                    <a:bodyPr/>
                    <a:lstStyle/>
                    <a:p>
                      <a:r>
                        <a:rPr lang="en-GB" sz="1400" b="1" dirty="0">
                          <a:latin typeface="Century Gothic" panose="020B0502020202020204" pitchFamily="34" charset="0"/>
                        </a:rPr>
                        <a:t>bike</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64143"/>
                  </a:ext>
                </a:extLst>
              </a:tr>
            </a:tbl>
          </a:graphicData>
        </a:graphic>
      </p:graphicFrame>
      <p:sp>
        <p:nvSpPr>
          <p:cNvPr id="16" name="TextBox 15">
            <a:extLst>
              <a:ext uri="{FF2B5EF4-FFF2-40B4-BE49-F238E27FC236}">
                <a16:creationId xmlns:a16="http://schemas.microsoft.com/office/drawing/2014/main" id="{9B261E66-ECC8-47CB-BB2D-FF72E745C432}"/>
              </a:ext>
            </a:extLst>
          </p:cNvPr>
          <p:cNvSpPr txBox="1"/>
          <p:nvPr/>
        </p:nvSpPr>
        <p:spPr>
          <a:xfrm>
            <a:off x="3202578" y="3711016"/>
            <a:ext cx="2651760" cy="2246769"/>
          </a:xfrm>
          <a:prstGeom prst="rect">
            <a:avLst/>
          </a:prstGeom>
          <a:noFill/>
        </p:spPr>
        <p:txBody>
          <a:bodyPr wrap="square" rtlCol="0">
            <a:spAutoFit/>
          </a:bodyPr>
          <a:lstStyle/>
          <a:p>
            <a:pPr algn="ctr"/>
            <a:r>
              <a:rPr lang="en-GB" sz="2000" b="1" dirty="0">
                <a:latin typeface="Century Gothic" panose="020B0502020202020204" pitchFamily="34" charset="0"/>
              </a:rPr>
              <a:t>60 children were asked how they got to school. How many children travelled by car?</a:t>
            </a:r>
          </a:p>
          <a:p>
            <a:pPr algn="ctr"/>
            <a:endParaRPr lang="en-GB" sz="2000" b="1" dirty="0">
              <a:latin typeface="Century Gothic" panose="020B0502020202020204" pitchFamily="34" charset="0"/>
            </a:endParaRPr>
          </a:p>
          <a:p>
            <a:pPr algn="ctr"/>
            <a:r>
              <a:rPr lang="en-GB" sz="2000" b="1" dirty="0">
                <a:solidFill>
                  <a:srgbClr val="FF0000"/>
                </a:solidFill>
                <a:latin typeface="Century Gothic" panose="020B0502020202020204" pitchFamily="34" charset="0"/>
              </a:rPr>
              <a:t>15</a:t>
            </a:r>
            <a:endParaRPr lang="en-US" sz="2000" b="1" dirty="0">
              <a:solidFill>
                <a:srgbClr val="FF0000"/>
              </a:solidFill>
              <a:latin typeface="Century Gothic" panose="020B0502020202020204" pitchFamily="34" charset="0"/>
            </a:endParaRPr>
          </a:p>
        </p:txBody>
      </p:sp>
      <p:graphicFrame>
        <p:nvGraphicFramePr>
          <p:cNvPr id="17" name="Table 16">
            <a:extLst>
              <a:ext uri="{FF2B5EF4-FFF2-40B4-BE49-F238E27FC236}">
                <a16:creationId xmlns:a16="http://schemas.microsoft.com/office/drawing/2014/main" id="{DF970137-612E-4CC5-8B42-55E29B9F6AF6}"/>
              </a:ext>
            </a:extLst>
          </p:cNvPr>
          <p:cNvGraphicFramePr>
            <a:graphicFrameLocks noGrp="1"/>
          </p:cNvGraphicFramePr>
          <p:nvPr>
            <p:extLst/>
          </p:nvPr>
        </p:nvGraphicFramePr>
        <p:xfrm>
          <a:off x="6150179" y="1834883"/>
          <a:ext cx="1072980" cy="115824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1917275022"/>
                    </a:ext>
                  </a:extLst>
                </a:gridCol>
                <a:gridCol w="798660">
                  <a:extLst>
                    <a:ext uri="{9D8B030D-6E8A-4147-A177-3AD203B41FA5}">
                      <a16:colId xmlns:a16="http://schemas.microsoft.com/office/drawing/2014/main" val="2668817876"/>
                    </a:ext>
                  </a:extLst>
                </a:gridCol>
              </a:tblGrid>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r>
                        <a:rPr lang="en-GB" sz="1400" b="1" dirty="0">
                          <a:latin typeface="Century Gothic" panose="020B0502020202020204" pitchFamily="34" charset="0"/>
                        </a:rPr>
                        <a:t>dog</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4012816"/>
                  </a:ext>
                </a:extLst>
              </a:tr>
              <a:tr h="0">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b="1" dirty="0">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8350153"/>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GB" sz="1400" b="1" dirty="0">
                          <a:latin typeface="Century Gothic" panose="020B0502020202020204" pitchFamily="34" charset="0"/>
                        </a:rPr>
                        <a:t>cat</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3068007"/>
                  </a:ext>
                </a:extLst>
              </a:tr>
              <a:tr h="0">
                <a:tc>
                  <a:txBody>
                    <a:bodyPr/>
                    <a:lstStyle/>
                    <a:p>
                      <a:endParaRPr lang="en-US" sz="200" b="1" dirty="0">
                        <a:latin typeface="Century Gothic" panose="020B0502020202020204" pitchFamily="34" charset="0"/>
                      </a:endParaRPr>
                    </a:p>
                  </a:txBody>
                  <a:tcPr>
                    <a:lnL w="12700" cmpd="sng">
                      <a:noFill/>
                    </a:lnL>
                    <a:lnR w="12700" cmpd="sng">
                      <a:noFill/>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9206261"/>
                  </a:ext>
                </a:extLst>
              </a:tr>
              <a:tr h="274320">
                <a:tc>
                  <a:txBody>
                    <a:bodyPr/>
                    <a:lstStyle/>
                    <a:p>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r>
                        <a:rPr lang="en-GB" sz="1400" b="1" dirty="0">
                          <a:latin typeface="Century Gothic" panose="020B0502020202020204" pitchFamily="34" charset="0"/>
                        </a:rPr>
                        <a:t>rabbit</a:t>
                      </a:r>
                      <a:endParaRPr lang="en-US" sz="1400" b="1" dirty="0">
                        <a:latin typeface="Century Gothic" panose="020B0502020202020204" pitchFamily="34" charset="0"/>
                      </a:endParaRPr>
                    </a:p>
                  </a:txBody>
                  <a:tcPr>
                    <a:lnL w="12700" cap="flat" cmpd="sng" algn="ctr">
                      <a:solidFill>
                        <a:schemeClr val="bg2">
                          <a:lumMod val="2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64143"/>
                  </a:ext>
                </a:extLst>
              </a:tr>
            </a:tbl>
          </a:graphicData>
        </a:graphic>
      </p:graphicFrame>
      <p:sp>
        <p:nvSpPr>
          <p:cNvPr id="18" name="TextBox 17">
            <a:extLst>
              <a:ext uri="{FF2B5EF4-FFF2-40B4-BE49-F238E27FC236}">
                <a16:creationId xmlns:a16="http://schemas.microsoft.com/office/drawing/2014/main" id="{E55D1230-62CC-4D68-B8FB-C98098C5220B}"/>
              </a:ext>
            </a:extLst>
          </p:cNvPr>
          <p:cNvSpPr txBox="1"/>
          <p:nvPr/>
        </p:nvSpPr>
        <p:spPr>
          <a:xfrm>
            <a:off x="6076137" y="3711016"/>
            <a:ext cx="2651760" cy="2246769"/>
          </a:xfrm>
          <a:prstGeom prst="rect">
            <a:avLst/>
          </a:prstGeom>
          <a:noFill/>
        </p:spPr>
        <p:txBody>
          <a:bodyPr wrap="square" rtlCol="0">
            <a:spAutoFit/>
          </a:bodyPr>
          <a:lstStyle/>
          <a:p>
            <a:pPr algn="ctr"/>
            <a:r>
              <a:rPr lang="en-GB" sz="2000" b="1" dirty="0">
                <a:latin typeface="Century Gothic" panose="020B0502020202020204" pitchFamily="34" charset="0"/>
              </a:rPr>
              <a:t>120 children were asked to choose </a:t>
            </a:r>
          </a:p>
          <a:p>
            <a:pPr algn="ctr"/>
            <a:r>
              <a:rPr lang="en-GB" sz="2000" b="1" dirty="0">
                <a:latin typeface="Century Gothic" panose="020B0502020202020204" pitchFamily="34" charset="0"/>
              </a:rPr>
              <a:t>a favourite pet. How many children chose a rabbit?</a:t>
            </a:r>
          </a:p>
          <a:p>
            <a:pPr algn="ctr"/>
            <a:endParaRPr lang="en-GB" sz="2000" b="1" dirty="0">
              <a:latin typeface="Century Gothic" panose="020B0502020202020204" pitchFamily="34" charset="0"/>
            </a:endParaRPr>
          </a:p>
          <a:p>
            <a:pPr algn="ctr"/>
            <a:r>
              <a:rPr lang="en-GB" sz="2000" b="1" dirty="0">
                <a:solidFill>
                  <a:srgbClr val="FF0000"/>
                </a:solidFill>
                <a:latin typeface="Century Gothic" panose="020B0502020202020204" pitchFamily="34" charset="0"/>
              </a:rPr>
              <a:t>40</a:t>
            </a:r>
            <a:endParaRPr lang="en-US"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438155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fraction of the pie chart represents </a:t>
            </a:r>
          </a:p>
          <a:p>
            <a:pPr lvl="0" algn="ctr"/>
            <a:r>
              <a:rPr lang="en-GB" sz="2000" b="1" dirty="0">
                <a:solidFill>
                  <a:schemeClr val="tx1"/>
                </a:solidFill>
                <a:latin typeface="Century Gothic" panose="020B0502020202020204" pitchFamily="34" charset="0"/>
              </a:rPr>
              <a:t>people who chose dolphins?</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541E530F-38C0-47E4-8312-3DEA3FDE3F8D}"/>
              </a:ext>
            </a:extLst>
          </p:cNvPr>
          <p:cNvSpPr txBox="1"/>
          <p:nvPr/>
        </p:nvSpPr>
        <p:spPr>
          <a:xfrm>
            <a:off x="3415803" y="1887380"/>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Animal</a:t>
            </a:r>
          </a:p>
        </p:txBody>
      </p:sp>
      <p:graphicFrame>
        <p:nvGraphicFramePr>
          <p:cNvPr id="11" name="Chart 10">
            <a:extLst>
              <a:ext uri="{FF2B5EF4-FFF2-40B4-BE49-F238E27FC236}">
                <a16:creationId xmlns:a16="http://schemas.microsoft.com/office/drawing/2014/main" id="{1B6F2629-3DBD-48F0-810C-B9307512C92A}"/>
              </a:ext>
            </a:extLst>
          </p:cNvPr>
          <p:cNvGraphicFramePr/>
          <p:nvPr>
            <p:extLst>
              <p:ext uri="{D42A27DB-BD31-4B8C-83A1-F6EECF244321}">
                <p14:modId xmlns:p14="http://schemas.microsoft.com/office/powerpoint/2010/main" val="583727681"/>
              </p:ext>
            </p:extLst>
          </p:nvPr>
        </p:nvGraphicFramePr>
        <p:xfrm>
          <a:off x="1260476" y="2514940"/>
          <a:ext cx="6308646" cy="3235362"/>
        </p:xfrm>
        <a:graphic>
          <a:graphicData uri="http://schemas.openxmlformats.org/drawingml/2006/chart">
            <c:chart xmlns:c="http://schemas.openxmlformats.org/drawingml/2006/chart" xmlns:r="http://schemas.openxmlformats.org/officeDocument/2006/relationships" r:id="rId21"/>
          </a:graphicData>
        </a:graphic>
      </p:graphicFrame>
      <p:grpSp>
        <p:nvGrpSpPr>
          <p:cNvPr id="5" name="SMARTInkShape-Group1"/>
          <p:cNvGrpSpPr/>
          <p:nvPr/>
        </p:nvGrpSpPr>
        <p:grpSpPr>
          <a:xfrm>
            <a:off x="5661435" y="3196828"/>
            <a:ext cx="794730" cy="1518048"/>
            <a:chOff x="5661435" y="3196828"/>
            <a:chExt cx="794730" cy="1518048"/>
          </a:xfrm>
        </p:grpSpPr>
        <p:sp>
          <p:nvSpPr>
            <p:cNvPr id="2" name="SMARTInkShape-1"/>
            <p:cNvSpPr/>
            <p:nvPr>
              <p:custDataLst>
                <p:tags r:id="rId15"/>
              </p:custDataLst>
            </p:nvPr>
          </p:nvSpPr>
          <p:spPr>
            <a:xfrm>
              <a:off x="5929505" y="3196828"/>
              <a:ext cx="26598" cy="596443"/>
            </a:xfrm>
            <a:custGeom>
              <a:avLst/>
              <a:gdLst/>
              <a:ahLst/>
              <a:cxnLst/>
              <a:rect l="0" t="0" r="0" b="0"/>
              <a:pathLst>
                <a:path w="26598" h="596443">
                  <a:moveTo>
                    <a:pt x="26597" y="0"/>
                  </a:moveTo>
                  <a:lnTo>
                    <a:pt x="26597" y="0"/>
                  </a:lnTo>
                  <a:lnTo>
                    <a:pt x="26597" y="37924"/>
                  </a:lnTo>
                  <a:lnTo>
                    <a:pt x="26597" y="79076"/>
                  </a:lnTo>
                  <a:lnTo>
                    <a:pt x="24612" y="102915"/>
                  </a:lnTo>
                  <a:lnTo>
                    <a:pt x="14323" y="138091"/>
                  </a:lnTo>
                  <a:lnTo>
                    <a:pt x="11220" y="158608"/>
                  </a:lnTo>
                  <a:lnTo>
                    <a:pt x="9400" y="183129"/>
                  </a:lnTo>
                  <a:lnTo>
                    <a:pt x="7195" y="217336"/>
                  </a:lnTo>
                  <a:lnTo>
                    <a:pt x="4732" y="258000"/>
                  </a:lnTo>
                  <a:lnTo>
                    <a:pt x="3090" y="289078"/>
                  </a:lnTo>
                  <a:lnTo>
                    <a:pt x="1997" y="313766"/>
                  </a:lnTo>
                  <a:lnTo>
                    <a:pt x="780" y="350787"/>
                  </a:lnTo>
                  <a:lnTo>
                    <a:pt x="96" y="395309"/>
                  </a:lnTo>
                  <a:lnTo>
                    <a:pt x="0" y="417329"/>
                  </a:lnTo>
                  <a:lnTo>
                    <a:pt x="885" y="461308"/>
                  </a:lnTo>
                  <a:lnTo>
                    <a:pt x="5970" y="504785"/>
                  </a:lnTo>
                  <a:lnTo>
                    <a:pt x="7917" y="547212"/>
                  </a:lnTo>
                  <a:lnTo>
                    <a:pt x="8576" y="589670"/>
                  </a:lnTo>
                  <a:lnTo>
                    <a:pt x="8629" y="595519"/>
                  </a:lnTo>
                  <a:lnTo>
                    <a:pt x="9657" y="596442"/>
                  </a:lnTo>
                  <a:lnTo>
                    <a:pt x="17667" y="5804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SMARTInkShape-2"/>
            <p:cNvSpPr/>
            <p:nvPr>
              <p:custDataLst>
                <p:tags r:id="rId16"/>
              </p:custDataLst>
            </p:nvPr>
          </p:nvSpPr>
          <p:spPr>
            <a:xfrm>
              <a:off x="5661435" y="3982641"/>
              <a:ext cx="794730" cy="116083"/>
            </a:xfrm>
            <a:custGeom>
              <a:avLst/>
              <a:gdLst/>
              <a:ahLst/>
              <a:cxnLst/>
              <a:rect l="0" t="0" r="0" b="0"/>
              <a:pathLst>
                <a:path w="794730" h="116083">
                  <a:moveTo>
                    <a:pt x="794729" y="0"/>
                  </a:moveTo>
                  <a:lnTo>
                    <a:pt x="794729" y="0"/>
                  </a:lnTo>
                  <a:lnTo>
                    <a:pt x="761546" y="14221"/>
                  </a:lnTo>
                  <a:lnTo>
                    <a:pt x="726688" y="23065"/>
                  </a:lnTo>
                  <a:lnTo>
                    <a:pt x="688244" y="27045"/>
                  </a:lnTo>
                  <a:lnTo>
                    <a:pt x="649341" y="33711"/>
                  </a:lnTo>
                  <a:lnTo>
                    <a:pt x="608473" y="35322"/>
                  </a:lnTo>
                  <a:lnTo>
                    <a:pt x="565600" y="35640"/>
                  </a:lnTo>
                  <a:lnTo>
                    <a:pt x="524794" y="35703"/>
                  </a:lnTo>
                  <a:lnTo>
                    <a:pt x="490514" y="35714"/>
                  </a:lnTo>
                  <a:lnTo>
                    <a:pt x="455222" y="35717"/>
                  </a:lnTo>
                  <a:lnTo>
                    <a:pt x="419629" y="38364"/>
                  </a:lnTo>
                  <a:lnTo>
                    <a:pt x="383947" y="42786"/>
                  </a:lnTo>
                  <a:lnTo>
                    <a:pt x="341076" y="49021"/>
                  </a:lnTo>
                  <a:lnTo>
                    <a:pt x="296814" y="53670"/>
                  </a:lnTo>
                  <a:lnTo>
                    <a:pt x="252501" y="60468"/>
                  </a:lnTo>
                  <a:lnTo>
                    <a:pt x="210049" y="66845"/>
                  </a:lnTo>
                  <a:lnTo>
                    <a:pt x="170575" y="77659"/>
                  </a:lnTo>
                  <a:lnTo>
                    <a:pt x="134115" y="86704"/>
                  </a:lnTo>
                  <a:lnTo>
                    <a:pt x="95445" y="89947"/>
                  </a:lnTo>
                  <a:lnTo>
                    <a:pt x="59302" y="98943"/>
                  </a:lnTo>
                  <a:lnTo>
                    <a:pt x="20991" y="106675"/>
                  </a:lnTo>
                  <a:lnTo>
                    <a:pt x="8547" y="114160"/>
                  </a:lnTo>
                  <a:lnTo>
                    <a:pt x="0" y="116082"/>
                  </a:lnTo>
                  <a:lnTo>
                    <a:pt x="16770" y="109017"/>
                  </a:lnTo>
                  <a:lnTo>
                    <a:pt x="26776"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SMARTInkShape-3"/>
            <p:cNvSpPr/>
            <p:nvPr>
              <p:custDataLst>
                <p:tags r:id="rId17"/>
              </p:custDataLst>
            </p:nvPr>
          </p:nvSpPr>
          <p:spPr>
            <a:xfrm>
              <a:off x="5894881" y="4183521"/>
              <a:ext cx="400549" cy="531355"/>
            </a:xfrm>
            <a:custGeom>
              <a:avLst/>
              <a:gdLst/>
              <a:ahLst/>
              <a:cxnLst/>
              <a:rect l="0" t="0" r="0" b="0"/>
              <a:pathLst>
                <a:path w="400549" h="531355">
                  <a:moveTo>
                    <a:pt x="43361" y="49151"/>
                  </a:moveTo>
                  <a:lnTo>
                    <a:pt x="43361" y="49151"/>
                  </a:lnTo>
                  <a:lnTo>
                    <a:pt x="86638" y="18233"/>
                  </a:lnTo>
                  <a:lnTo>
                    <a:pt x="113976" y="7215"/>
                  </a:lnTo>
                  <a:lnTo>
                    <a:pt x="153361" y="2213"/>
                  </a:lnTo>
                  <a:lnTo>
                    <a:pt x="158367" y="0"/>
                  </a:lnTo>
                  <a:lnTo>
                    <a:pt x="169219" y="186"/>
                  </a:lnTo>
                  <a:lnTo>
                    <a:pt x="212263" y="7036"/>
                  </a:lnTo>
                  <a:lnTo>
                    <a:pt x="242778" y="34312"/>
                  </a:lnTo>
                  <a:lnTo>
                    <a:pt x="251717" y="47951"/>
                  </a:lnTo>
                  <a:lnTo>
                    <a:pt x="263462" y="87950"/>
                  </a:lnTo>
                  <a:lnTo>
                    <a:pt x="265207" y="99798"/>
                  </a:lnTo>
                  <a:lnTo>
                    <a:pt x="261449" y="117625"/>
                  </a:lnTo>
                  <a:lnTo>
                    <a:pt x="250298" y="150540"/>
                  </a:lnTo>
                  <a:lnTo>
                    <a:pt x="232662" y="194819"/>
                  </a:lnTo>
                  <a:lnTo>
                    <a:pt x="208115" y="238034"/>
                  </a:lnTo>
                  <a:lnTo>
                    <a:pt x="181628" y="276887"/>
                  </a:lnTo>
                  <a:lnTo>
                    <a:pt x="161008" y="310504"/>
                  </a:lnTo>
                  <a:lnTo>
                    <a:pt x="121281" y="352892"/>
                  </a:lnTo>
                  <a:lnTo>
                    <a:pt x="79111" y="397242"/>
                  </a:lnTo>
                  <a:lnTo>
                    <a:pt x="36526" y="441269"/>
                  </a:lnTo>
                  <a:lnTo>
                    <a:pt x="29409" y="448652"/>
                  </a:lnTo>
                  <a:lnTo>
                    <a:pt x="9443" y="475631"/>
                  </a:lnTo>
                  <a:lnTo>
                    <a:pt x="8443" y="479468"/>
                  </a:lnTo>
                  <a:lnTo>
                    <a:pt x="8176" y="481881"/>
                  </a:lnTo>
                  <a:lnTo>
                    <a:pt x="7006" y="483489"/>
                  </a:lnTo>
                  <a:lnTo>
                    <a:pt x="5234" y="484561"/>
                  </a:lnTo>
                  <a:lnTo>
                    <a:pt x="3060" y="485276"/>
                  </a:lnTo>
                  <a:lnTo>
                    <a:pt x="1611" y="486744"/>
                  </a:lnTo>
                  <a:lnTo>
                    <a:pt x="0" y="491022"/>
                  </a:lnTo>
                  <a:lnTo>
                    <a:pt x="564" y="492560"/>
                  </a:lnTo>
                  <a:lnTo>
                    <a:pt x="1931" y="493585"/>
                  </a:lnTo>
                  <a:lnTo>
                    <a:pt x="42446" y="506643"/>
                  </a:lnTo>
                  <a:lnTo>
                    <a:pt x="48907" y="510449"/>
                  </a:lnTo>
                  <a:lnTo>
                    <a:pt x="55087" y="512141"/>
                  </a:lnTo>
                  <a:lnTo>
                    <a:pt x="74267" y="508083"/>
                  </a:lnTo>
                  <a:lnTo>
                    <a:pt x="116075" y="512889"/>
                  </a:lnTo>
                  <a:lnTo>
                    <a:pt x="154875" y="513415"/>
                  </a:lnTo>
                  <a:lnTo>
                    <a:pt x="195739" y="513484"/>
                  </a:lnTo>
                  <a:lnTo>
                    <a:pt x="233753" y="513493"/>
                  </a:lnTo>
                  <a:lnTo>
                    <a:pt x="275911" y="513494"/>
                  </a:lnTo>
                  <a:lnTo>
                    <a:pt x="316715" y="513495"/>
                  </a:lnTo>
                  <a:lnTo>
                    <a:pt x="326247" y="516140"/>
                  </a:lnTo>
                  <a:lnTo>
                    <a:pt x="334784" y="519631"/>
                  </a:lnTo>
                  <a:lnTo>
                    <a:pt x="376642" y="523344"/>
                  </a:lnTo>
                  <a:lnTo>
                    <a:pt x="391166" y="530520"/>
                  </a:lnTo>
                  <a:lnTo>
                    <a:pt x="400548" y="531354"/>
                  </a:lnTo>
                  <a:lnTo>
                    <a:pt x="391619" y="5313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6" name="SMARTInkShape-Group2"/>
          <p:cNvGrpSpPr/>
          <p:nvPr/>
        </p:nvGrpSpPr>
        <p:grpSpPr>
          <a:xfrm>
            <a:off x="4182984" y="4304109"/>
            <a:ext cx="612259" cy="1214439"/>
            <a:chOff x="4182984" y="4304109"/>
            <a:chExt cx="612259" cy="1214439"/>
          </a:xfrm>
        </p:grpSpPr>
        <p:sp>
          <p:nvSpPr>
            <p:cNvPr id="12" name="SMARTInkShape-4"/>
            <p:cNvSpPr/>
            <p:nvPr>
              <p:custDataLst>
                <p:tags r:id="rId11"/>
              </p:custDataLst>
            </p:nvPr>
          </p:nvSpPr>
          <p:spPr>
            <a:xfrm>
              <a:off x="4465212" y="4304109"/>
              <a:ext cx="35352" cy="365694"/>
            </a:xfrm>
            <a:custGeom>
              <a:avLst/>
              <a:gdLst/>
              <a:ahLst/>
              <a:cxnLst/>
              <a:rect l="0" t="0" r="0" b="0"/>
              <a:pathLst>
                <a:path w="35352" h="365694">
                  <a:moveTo>
                    <a:pt x="35351" y="0"/>
                  </a:moveTo>
                  <a:lnTo>
                    <a:pt x="35351" y="0"/>
                  </a:lnTo>
                  <a:lnTo>
                    <a:pt x="35351" y="37814"/>
                  </a:lnTo>
                  <a:lnTo>
                    <a:pt x="35351" y="80403"/>
                  </a:lnTo>
                  <a:lnTo>
                    <a:pt x="34358" y="92289"/>
                  </a:lnTo>
                  <a:lnTo>
                    <a:pt x="21111" y="134131"/>
                  </a:lnTo>
                  <a:lnTo>
                    <a:pt x="16817" y="175373"/>
                  </a:lnTo>
                  <a:lnTo>
                    <a:pt x="10486" y="217609"/>
                  </a:lnTo>
                  <a:lnTo>
                    <a:pt x="8730" y="261112"/>
                  </a:lnTo>
                  <a:lnTo>
                    <a:pt x="8577" y="303015"/>
                  </a:lnTo>
                  <a:lnTo>
                    <a:pt x="8562" y="346148"/>
                  </a:lnTo>
                  <a:lnTo>
                    <a:pt x="8561" y="364685"/>
                  </a:lnTo>
                  <a:lnTo>
                    <a:pt x="7569" y="365163"/>
                  </a:lnTo>
                  <a:lnTo>
                    <a:pt x="3821" y="365693"/>
                  </a:lnTo>
                  <a:lnTo>
                    <a:pt x="2425" y="364842"/>
                  </a:lnTo>
                  <a:lnTo>
                    <a:pt x="1494" y="363283"/>
                  </a:lnTo>
                  <a:lnTo>
                    <a:pt x="184" y="356348"/>
                  </a:lnTo>
                  <a:lnTo>
                    <a:pt x="0" y="353651"/>
                  </a:lnTo>
                  <a:lnTo>
                    <a:pt x="2441" y="348009"/>
                  </a:lnTo>
                  <a:lnTo>
                    <a:pt x="8561" y="3393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SMARTInkShape-5"/>
            <p:cNvSpPr/>
            <p:nvPr>
              <p:custDataLst>
                <p:tags r:id="rId12"/>
              </p:custDataLst>
            </p:nvPr>
          </p:nvSpPr>
          <p:spPr>
            <a:xfrm>
              <a:off x="4182984" y="4652367"/>
              <a:ext cx="612259" cy="187404"/>
            </a:xfrm>
            <a:custGeom>
              <a:avLst/>
              <a:gdLst/>
              <a:ahLst/>
              <a:cxnLst/>
              <a:rect l="0" t="0" r="0" b="0"/>
              <a:pathLst>
                <a:path w="612259" h="187404">
                  <a:moveTo>
                    <a:pt x="612258" y="0"/>
                  </a:moveTo>
                  <a:lnTo>
                    <a:pt x="612258" y="0"/>
                  </a:lnTo>
                  <a:lnTo>
                    <a:pt x="574445" y="24548"/>
                  </a:lnTo>
                  <a:lnTo>
                    <a:pt x="534501" y="42133"/>
                  </a:lnTo>
                  <a:lnTo>
                    <a:pt x="510223" y="51446"/>
                  </a:lnTo>
                  <a:lnTo>
                    <a:pt x="491957" y="58789"/>
                  </a:lnTo>
                  <a:lnTo>
                    <a:pt x="450969" y="66759"/>
                  </a:lnTo>
                  <a:lnTo>
                    <a:pt x="414704" y="71506"/>
                  </a:lnTo>
                  <a:lnTo>
                    <a:pt x="372997" y="80969"/>
                  </a:lnTo>
                  <a:lnTo>
                    <a:pt x="335801" y="87652"/>
                  </a:lnTo>
                  <a:lnTo>
                    <a:pt x="293654" y="96101"/>
                  </a:lnTo>
                  <a:lnTo>
                    <a:pt x="255637" y="104679"/>
                  </a:lnTo>
                  <a:lnTo>
                    <a:pt x="219464" y="111407"/>
                  </a:lnTo>
                  <a:lnTo>
                    <a:pt x="183655" y="122291"/>
                  </a:lnTo>
                  <a:lnTo>
                    <a:pt x="147919" y="133995"/>
                  </a:lnTo>
                  <a:lnTo>
                    <a:pt x="104050" y="144741"/>
                  </a:lnTo>
                  <a:lnTo>
                    <a:pt x="63194" y="160898"/>
                  </a:lnTo>
                  <a:lnTo>
                    <a:pt x="53706" y="165768"/>
                  </a:lnTo>
                  <a:lnTo>
                    <a:pt x="34092" y="171540"/>
                  </a:lnTo>
                  <a:lnTo>
                    <a:pt x="26882" y="175459"/>
                  </a:lnTo>
                  <a:lnTo>
                    <a:pt x="17244" y="178657"/>
                  </a:lnTo>
                  <a:lnTo>
                    <a:pt x="5574" y="187120"/>
                  </a:lnTo>
                  <a:lnTo>
                    <a:pt x="458" y="187403"/>
                  </a:lnTo>
                  <a:lnTo>
                    <a:pt x="0" y="186451"/>
                  </a:lnTo>
                  <a:lnTo>
                    <a:pt x="5039" y="178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SMARTInkShape-6"/>
            <p:cNvSpPr/>
            <p:nvPr>
              <p:custDataLst>
                <p:tags r:id="rId13"/>
              </p:custDataLst>
            </p:nvPr>
          </p:nvSpPr>
          <p:spPr>
            <a:xfrm>
              <a:off x="4438058" y="4902398"/>
              <a:ext cx="319782" cy="339330"/>
            </a:xfrm>
            <a:custGeom>
              <a:avLst/>
              <a:gdLst/>
              <a:ahLst/>
              <a:cxnLst/>
              <a:rect l="0" t="0" r="0" b="0"/>
              <a:pathLst>
                <a:path w="319782" h="339330">
                  <a:moveTo>
                    <a:pt x="107153" y="0"/>
                  </a:moveTo>
                  <a:lnTo>
                    <a:pt x="107153" y="0"/>
                  </a:lnTo>
                  <a:lnTo>
                    <a:pt x="83304" y="40631"/>
                  </a:lnTo>
                  <a:lnTo>
                    <a:pt x="76709" y="54769"/>
                  </a:lnTo>
                  <a:lnTo>
                    <a:pt x="63776" y="98254"/>
                  </a:lnTo>
                  <a:lnTo>
                    <a:pt x="51196" y="118189"/>
                  </a:lnTo>
                  <a:lnTo>
                    <a:pt x="38091" y="155697"/>
                  </a:lnTo>
                  <a:lnTo>
                    <a:pt x="20780" y="198596"/>
                  </a:lnTo>
                  <a:lnTo>
                    <a:pt x="12879" y="217042"/>
                  </a:lnTo>
                  <a:lnTo>
                    <a:pt x="2090" y="258947"/>
                  </a:lnTo>
                  <a:lnTo>
                    <a:pt x="13" y="303541"/>
                  </a:lnTo>
                  <a:lnTo>
                    <a:pt x="0" y="315502"/>
                  </a:lnTo>
                  <a:lnTo>
                    <a:pt x="991" y="317492"/>
                  </a:lnTo>
                  <a:lnTo>
                    <a:pt x="2644" y="318817"/>
                  </a:lnTo>
                  <a:lnTo>
                    <a:pt x="4738" y="319701"/>
                  </a:lnTo>
                  <a:lnTo>
                    <a:pt x="6134" y="321282"/>
                  </a:lnTo>
                  <a:lnTo>
                    <a:pt x="7685" y="325686"/>
                  </a:lnTo>
                  <a:lnTo>
                    <a:pt x="9091" y="327256"/>
                  </a:lnTo>
                  <a:lnTo>
                    <a:pt x="17948" y="331115"/>
                  </a:lnTo>
                  <a:lnTo>
                    <a:pt x="22196" y="335016"/>
                  </a:lnTo>
                  <a:lnTo>
                    <a:pt x="30038" y="337412"/>
                  </a:lnTo>
                  <a:lnTo>
                    <a:pt x="73071" y="339295"/>
                  </a:lnTo>
                  <a:lnTo>
                    <a:pt x="116263" y="339327"/>
                  </a:lnTo>
                  <a:lnTo>
                    <a:pt x="157765" y="339329"/>
                  </a:lnTo>
                  <a:lnTo>
                    <a:pt x="198435" y="339329"/>
                  </a:lnTo>
                  <a:lnTo>
                    <a:pt x="238490" y="339329"/>
                  </a:lnTo>
                  <a:lnTo>
                    <a:pt x="282995" y="338336"/>
                  </a:lnTo>
                  <a:lnTo>
                    <a:pt x="300696" y="331640"/>
                  </a:lnTo>
                  <a:lnTo>
                    <a:pt x="310160" y="324507"/>
                  </a:lnTo>
                  <a:lnTo>
                    <a:pt x="319781" y="321869"/>
                  </a:lnTo>
                  <a:lnTo>
                    <a:pt x="319350" y="320744"/>
                  </a:lnTo>
                  <a:lnTo>
                    <a:pt x="314996" y="314419"/>
                  </a:lnTo>
                  <a:lnTo>
                    <a:pt x="312536" y="3036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MARTInkShape-7"/>
            <p:cNvSpPr/>
            <p:nvPr>
              <p:custDataLst>
                <p:tags r:id="rId14"/>
              </p:custDataLst>
            </p:nvPr>
          </p:nvSpPr>
          <p:spPr>
            <a:xfrm>
              <a:off x="4607719" y="4964906"/>
              <a:ext cx="44649" cy="553642"/>
            </a:xfrm>
            <a:custGeom>
              <a:avLst/>
              <a:gdLst/>
              <a:ahLst/>
              <a:cxnLst/>
              <a:rect l="0" t="0" r="0" b="0"/>
              <a:pathLst>
                <a:path w="44649" h="553642">
                  <a:moveTo>
                    <a:pt x="44648" y="0"/>
                  </a:moveTo>
                  <a:lnTo>
                    <a:pt x="44648" y="0"/>
                  </a:lnTo>
                  <a:lnTo>
                    <a:pt x="44648" y="33183"/>
                  </a:lnTo>
                  <a:lnTo>
                    <a:pt x="38511" y="70973"/>
                  </a:lnTo>
                  <a:lnTo>
                    <a:pt x="35964" y="110823"/>
                  </a:lnTo>
                  <a:lnTo>
                    <a:pt x="33121" y="143600"/>
                  </a:lnTo>
                  <a:lnTo>
                    <a:pt x="27623" y="187619"/>
                  </a:lnTo>
                  <a:lnTo>
                    <a:pt x="26954" y="225907"/>
                  </a:lnTo>
                  <a:lnTo>
                    <a:pt x="22081" y="266653"/>
                  </a:lnTo>
                  <a:lnTo>
                    <a:pt x="20674" y="285917"/>
                  </a:lnTo>
                  <a:lnTo>
                    <a:pt x="19735" y="311659"/>
                  </a:lnTo>
                  <a:lnTo>
                    <a:pt x="19110" y="341718"/>
                  </a:lnTo>
                  <a:lnTo>
                    <a:pt x="18415" y="383054"/>
                  </a:lnTo>
                  <a:lnTo>
                    <a:pt x="18024" y="423060"/>
                  </a:lnTo>
                  <a:lnTo>
                    <a:pt x="18873" y="466404"/>
                  </a:lnTo>
                  <a:lnTo>
                    <a:pt x="23010" y="490751"/>
                  </a:lnTo>
                  <a:lnTo>
                    <a:pt x="17450" y="528541"/>
                  </a:lnTo>
                  <a:lnTo>
                    <a:pt x="8816" y="549298"/>
                  </a:lnTo>
                  <a:lnTo>
                    <a:pt x="6869" y="550746"/>
                  </a:lnTo>
                  <a:lnTo>
                    <a:pt x="0" y="5536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3" name="SMARTInkShape-Group3"/>
          <p:cNvGrpSpPr/>
          <p:nvPr/>
        </p:nvGrpSpPr>
        <p:grpSpPr>
          <a:xfrm>
            <a:off x="3965193" y="2973586"/>
            <a:ext cx="1008644" cy="1151481"/>
            <a:chOff x="3965193" y="2973586"/>
            <a:chExt cx="1008644" cy="1151481"/>
          </a:xfrm>
        </p:grpSpPr>
        <p:sp>
          <p:nvSpPr>
            <p:cNvPr id="17" name="SMARTInkShape-8"/>
            <p:cNvSpPr/>
            <p:nvPr>
              <p:custDataLst>
                <p:tags r:id="rId6"/>
              </p:custDataLst>
            </p:nvPr>
          </p:nvSpPr>
          <p:spPr>
            <a:xfrm>
              <a:off x="4134557" y="3187898"/>
              <a:ext cx="44538" cy="392003"/>
            </a:xfrm>
            <a:custGeom>
              <a:avLst/>
              <a:gdLst/>
              <a:ahLst/>
              <a:cxnLst/>
              <a:rect l="0" t="0" r="0" b="0"/>
              <a:pathLst>
                <a:path w="44538" h="392003">
                  <a:moveTo>
                    <a:pt x="44537" y="0"/>
                  </a:moveTo>
                  <a:lnTo>
                    <a:pt x="44537" y="0"/>
                  </a:lnTo>
                  <a:lnTo>
                    <a:pt x="32263" y="37814"/>
                  </a:lnTo>
                  <a:lnTo>
                    <a:pt x="22023" y="81413"/>
                  </a:lnTo>
                  <a:lnTo>
                    <a:pt x="23947" y="119527"/>
                  </a:lnTo>
                  <a:lnTo>
                    <a:pt x="21128" y="158006"/>
                  </a:lnTo>
                  <a:lnTo>
                    <a:pt x="18193" y="197956"/>
                  </a:lnTo>
                  <a:lnTo>
                    <a:pt x="15234" y="221042"/>
                  </a:lnTo>
                  <a:lnTo>
                    <a:pt x="10085" y="246620"/>
                  </a:lnTo>
                  <a:lnTo>
                    <a:pt x="6339" y="283831"/>
                  </a:lnTo>
                  <a:lnTo>
                    <a:pt x="1162" y="309184"/>
                  </a:lnTo>
                  <a:lnTo>
                    <a:pt x="0" y="345248"/>
                  </a:lnTo>
                  <a:lnTo>
                    <a:pt x="2584" y="354527"/>
                  </a:lnTo>
                  <a:lnTo>
                    <a:pt x="4662" y="358391"/>
                  </a:lnTo>
                  <a:lnTo>
                    <a:pt x="5055" y="361958"/>
                  </a:lnTo>
                  <a:lnTo>
                    <a:pt x="148" y="389855"/>
                  </a:lnTo>
                  <a:lnTo>
                    <a:pt x="1054" y="390872"/>
                  </a:lnTo>
                  <a:lnTo>
                    <a:pt x="4706" y="392002"/>
                  </a:lnTo>
                  <a:lnTo>
                    <a:pt x="6077" y="391312"/>
                  </a:lnTo>
                  <a:lnTo>
                    <a:pt x="6991" y="389859"/>
                  </a:lnTo>
                  <a:lnTo>
                    <a:pt x="7600" y="387898"/>
                  </a:lnTo>
                  <a:lnTo>
                    <a:pt x="17748" y="3750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SMARTInkShape-9"/>
            <p:cNvSpPr/>
            <p:nvPr>
              <p:custDataLst>
                <p:tags r:id="rId7"/>
              </p:custDataLst>
            </p:nvPr>
          </p:nvSpPr>
          <p:spPr>
            <a:xfrm>
              <a:off x="3965193" y="3562945"/>
              <a:ext cx="463933" cy="125017"/>
            </a:xfrm>
            <a:custGeom>
              <a:avLst/>
              <a:gdLst/>
              <a:ahLst/>
              <a:cxnLst/>
              <a:rect l="0" t="0" r="0" b="0"/>
              <a:pathLst>
                <a:path w="463933" h="125017">
                  <a:moveTo>
                    <a:pt x="463932" y="0"/>
                  </a:moveTo>
                  <a:lnTo>
                    <a:pt x="463932" y="0"/>
                  </a:lnTo>
                  <a:lnTo>
                    <a:pt x="425947" y="28271"/>
                  </a:lnTo>
                  <a:lnTo>
                    <a:pt x="385645" y="49667"/>
                  </a:lnTo>
                  <a:lnTo>
                    <a:pt x="343460" y="53235"/>
                  </a:lnTo>
                  <a:lnTo>
                    <a:pt x="301743" y="53510"/>
                  </a:lnTo>
                  <a:lnTo>
                    <a:pt x="264766" y="53565"/>
                  </a:lnTo>
                  <a:lnTo>
                    <a:pt x="229893" y="56218"/>
                  </a:lnTo>
                  <a:lnTo>
                    <a:pt x="189258" y="59713"/>
                  </a:lnTo>
                  <a:lnTo>
                    <a:pt x="154234" y="61679"/>
                  </a:lnTo>
                  <a:lnTo>
                    <a:pt x="118881" y="64990"/>
                  </a:lnTo>
                  <a:lnTo>
                    <a:pt x="92495" y="70164"/>
                  </a:lnTo>
                  <a:lnTo>
                    <a:pt x="69167" y="72178"/>
                  </a:lnTo>
                  <a:lnTo>
                    <a:pt x="50729" y="79093"/>
                  </a:lnTo>
                  <a:lnTo>
                    <a:pt x="29430" y="80255"/>
                  </a:lnTo>
                  <a:lnTo>
                    <a:pt x="17066" y="87421"/>
                  </a:lnTo>
                  <a:lnTo>
                    <a:pt x="10207" y="88927"/>
                  </a:lnTo>
                  <a:lnTo>
                    <a:pt x="978" y="96953"/>
                  </a:lnTo>
                  <a:lnTo>
                    <a:pt x="206" y="100307"/>
                  </a:lnTo>
                  <a:lnTo>
                    <a:pt x="0" y="102590"/>
                  </a:lnTo>
                  <a:lnTo>
                    <a:pt x="855" y="104112"/>
                  </a:lnTo>
                  <a:lnTo>
                    <a:pt x="2417" y="105127"/>
                  </a:lnTo>
                  <a:lnTo>
                    <a:pt x="9356" y="106555"/>
                  </a:lnTo>
                  <a:lnTo>
                    <a:pt x="12053" y="106755"/>
                  </a:lnTo>
                  <a:lnTo>
                    <a:pt x="17696" y="109624"/>
                  </a:lnTo>
                  <a:lnTo>
                    <a:pt x="35307" y="1250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SMARTInkShape-10"/>
            <p:cNvSpPr/>
            <p:nvPr>
              <p:custDataLst>
                <p:tags r:id="rId8"/>
              </p:custDataLst>
            </p:nvPr>
          </p:nvSpPr>
          <p:spPr>
            <a:xfrm>
              <a:off x="4036660" y="3661172"/>
              <a:ext cx="187083" cy="463895"/>
            </a:xfrm>
            <a:custGeom>
              <a:avLst/>
              <a:gdLst/>
              <a:ahLst/>
              <a:cxnLst/>
              <a:rect l="0" t="0" r="0" b="0"/>
              <a:pathLst>
                <a:path w="187083" h="463895">
                  <a:moveTo>
                    <a:pt x="187082" y="107156"/>
                  </a:moveTo>
                  <a:lnTo>
                    <a:pt x="187082" y="107156"/>
                  </a:lnTo>
                  <a:lnTo>
                    <a:pt x="172947" y="64749"/>
                  </a:lnTo>
                  <a:lnTo>
                    <a:pt x="169886" y="57551"/>
                  </a:lnTo>
                  <a:lnTo>
                    <a:pt x="165218" y="51044"/>
                  </a:lnTo>
                  <a:lnTo>
                    <a:pt x="159836" y="47491"/>
                  </a:lnTo>
                  <a:lnTo>
                    <a:pt x="153037" y="45210"/>
                  </a:lnTo>
                  <a:lnTo>
                    <a:pt x="127136" y="52783"/>
                  </a:lnTo>
                  <a:lnTo>
                    <a:pt x="111663" y="54335"/>
                  </a:lnTo>
                  <a:lnTo>
                    <a:pt x="87511" y="61235"/>
                  </a:lnTo>
                  <a:lnTo>
                    <a:pt x="52786" y="90202"/>
                  </a:lnTo>
                  <a:lnTo>
                    <a:pt x="31128" y="124622"/>
                  </a:lnTo>
                  <a:lnTo>
                    <a:pt x="32511" y="129714"/>
                  </a:lnTo>
                  <a:lnTo>
                    <a:pt x="48181" y="152145"/>
                  </a:lnTo>
                  <a:lnTo>
                    <a:pt x="62038" y="194298"/>
                  </a:lnTo>
                  <a:lnTo>
                    <a:pt x="69885" y="215327"/>
                  </a:lnTo>
                  <a:lnTo>
                    <a:pt x="94058" y="258972"/>
                  </a:lnTo>
                  <a:lnTo>
                    <a:pt x="117747" y="303533"/>
                  </a:lnTo>
                  <a:lnTo>
                    <a:pt x="130112" y="348173"/>
                  </a:lnTo>
                  <a:lnTo>
                    <a:pt x="140373" y="392727"/>
                  </a:lnTo>
                  <a:lnTo>
                    <a:pt x="142027" y="416683"/>
                  </a:lnTo>
                  <a:lnTo>
                    <a:pt x="139607" y="425963"/>
                  </a:lnTo>
                  <a:lnTo>
                    <a:pt x="127178" y="448302"/>
                  </a:lnTo>
                  <a:lnTo>
                    <a:pt x="112619" y="459218"/>
                  </a:lnTo>
                  <a:lnTo>
                    <a:pt x="104047" y="462065"/>
                  </a:lnTo>
                  <a:lnTo>
                    <a:pt x="87116" y="463894"/>
                  </a:lnTo>
                  <a:lnTo>
                    <a:pt x="80476" y="461498"/>
                  </a:lnTo>
                  <a:lnTo>
                    <a:pt x="39005" y="438600"/>
                  </a:lnTo>
                  <a:lnTo>
                    <a:pt x="31973" y="430412"/>
                  </a:lnTo>
                  <a:lnTo>
                    <a:pt x="30098" y="426840"/>
                  </a:lnTo>
                  <a:lnTo>
                    <a:pt x="12706" y="410922"/>
                  </a:lnTo>
                  <a:lnTo>
                    <a:pt x="7092" y="401882"/>
                  </a:lnTo>
                  <a:lnTo>
                    <a:pt x="4581" y="398890"/>
                  </a:lnTo>
                  <a:lnTo>
                    <a:pt x="1790" y="390274"/>
                  </a:lnTo>
                  <a:lnTo>
                    <a:pt x="0" y="368574"/>
                  </a:lnTo>
                  <a:lnTo>
                    <a:pt x="4430" y="351080"/>
                  </a:lnTo>
                  <a:lnTo>
                    <a:pt x="15022" y="321448"/>
                  </a:lnTo>
                  <a:lnTo>
                    <a:pt x="15821" y="315502"/>
                  </a:lnTo>
                  <a:lnTo>
                    <a:pt x="22000" y="303603"/>
                  </a:lnTo>
                  <a:lnTo>
                    <a:pt x="51670" y="261937"/>
                  </a:lnTo>
                  <a:lnTo>
                    <a:pt x="95198" y="222690"/>
                  </a:lnTo>
                  <a:lnTo>
                    <a:pt x="118470" y="181538"/>
                  </a:lnTo>
                  <a:lnTo>
                    <a:pt x="147550" y="140889"/>
                  </a:lnTo>
                  <a:lnTo>
                    <a:pt x="172167" y="108523"/>
                  </a:lnTo>
                  <a:lnTo>
                    <a:pt x="173170" y="103107"/>
                  </a:lnTo>
                  <a:lnTo>
                    <a:pt x="171638" y="91797"/>
                  </a:lnTo>
                  <a:lnTo>
                    <a:pt x="164555" y="66382"/>
                  </a:lnTo>
                  <a:lnTo>
                    <a:pt x="168412" y="23306"/>
                  </a:lnTo>
                  <a:lnTo>
                    <a:pt x="16922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SMARTInkShape-11"/>
            <p:cNvSpPr/>
            <p:nvPr>
              <p:custDataLst>
                <p:tags r:id="rId9"/>
              </p:custDataLst>
            </p:nvPr>
          </p:nvSpPr>
          <p:spPr>
            <a:xfrm>
              <a:off x="4572424" y="2973586"/>
              <a:ext cx="401413" cy="160331"/>
            </a:xfrm>
            <a:custGeom>
              <a:avLst/>
              <a:gdLst/>
              <a:ahLst/>
              <a:cxnLst/>
              <a:rect l="0" t="0" r="0" b="0"/>
              <a:pathLst>
                <a:path w="401413" h="160331">
                  <a:moveTo>
                    <a:pt x="401412" y="0"/>
                  </a:moveTo>
                  <a:lnTo>
                    <a:pt x="401412" y="0"/>
                  </a:lnTo>
                  <a:lnTo>
                    <a:pt x="363488" y="9481"/>
                  </a:lnTo>
                  <a:lnTo>
                    <a:pt x="322337" y="23333"/>
                  </a:lnTo>
                  <a:lnTo>
                    <a:pt x="279224" y="40916"/>
                  </a:lnTo>
                  <a:lnTo>
                    <a:pt x="245903" y="52911"/>
                  </a:lnTo>
                  <a:lnTo>
                    <a:pt x="205697" y="65904"/>
                  </a:lnTo>
                  <a:lnTo>
                    <a:pt x="166544" y="84599"/>
                  </a:lnTo>
                  <a:lnTo>
                    <a:pt x="122554" y="96013"/>
                  </a:lnTo>
                  <a:lnTo>
                    <a:pt x="80834" y="113176"/>
                  </a:lnTo>
                  <a:lnTo>
                    <a:pt x="38284" y="138908"/>
                  </a:lnTo>
                  <a:lnTo>
                    <a:pt x="19496" y="144737"/>
                  </a:lnTo>
                  <a:lnTo>
                    <a:pt x="0" y="160330"/>
                  </a:lnTo>
                  <a:lnTo>
                    <a:pt x="4442" y="155874"/>
                  </a:lnTo>
                  <a:lnTo>
                    <a:pt x="9345" y="153613"/>
                  </a:lnTo>
                  <a:lnTo>
                    <a:pt x="17435" y="1518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SMARTInkShape-12"/>
            <p:cNvSpPr/>
            <p:nvPr>
              <p:custDataLst>
                <p:tags r:id="rId10"/>
              </p:custDataLst>
            </p:nvPr>
          </p:nvSpPr>
          <p:spPr>
            <a:xfrm>
              <a:off x="4739681" y="3098810"/>
              <a:ext cx="189508" cy="383601"/>
            </a:xfrm>
            <a:custGeom>
              <a:avLst/>
              <a:gdLst/>
              <a:ahLst/>
              <a:cxnLst/>
              <a:rect l="0" t="0" r="0" b="0"/>
              <a:pathLst>
                <a:path w="189508" h="383601">
                  <a:moveTo>
                    <a:pt x="189507" y="80159"/>
                  </a:moveTo>
                  <a:lnTo>
                    <a:pt x="189507" y="80159"/>
                  </a:lnTo>
                  <a:lnTo>
                    <a:pt x="169112" y="36209"/>
                  </a:lnTo>
                  <a:lnTo>
                    <a:pt x="143703" y="7796"/>
                  </a:lnTo>
                  <a:lnTo>
                    <a:pt x="134092" y="3349"/>
                  </a:lnTo>
                  <a:lnTo>
                    <a:pt x="94149" y="0"/>
                  </a:lnTo>
                  <a:lnTo>
                    <a:pt x="59707" y="8898"/>
                  </a:lnTo>
                  <a:lnTo>
                    <a:pt x="39068" y="21043"/>
                  </a:lnTo>
                  <a:lnTo>
                    <a:pt x="35636" y="26857"/>
                  </a:lnTo>
                  <a:lnTo>
                    <a:pt x="29676" y="61589"/>
                  </a:lnTo>
                  <a:lnTo>
                    <a:pt x="33780" y="77853"/>
                  </a:lnTo>
                  <a:lnTo>
                    <a:pt x="53695" y="118893"/>
                  </a:lnTo>
                  <a:lnTo>
                    <a:pt x="78557" y="155568"/>
                  </a:lnTo>
                  <a:lnTo>
                    <a:pt x="93764" y="185453"/>
                  </a:lnTo>
                  <a:lnTo>
                    <a:pt x="102306" y="198394"/>
                  </a:lnTo>
                  <a:lnTo>
                    <a:pt x="116661" y="241996"/>
                  </a:lnTo>
                  <a:lnTo>
                    <a:pt x="131534" y="274184"/>
                  </a:lnTo>
                  <a:lnTo>
                    <a:pt x="135543" y="316539"/>
                  </a:lnTo>
                  <a:lnTo>
                    <a:pt x="134885" y="342650"/>
                  </a:lnTo>
                  <a:lnTo>
                    <a:pt x="128784" y="359127"/>
                  </a:lnTo>
                  <a:lnTo>
                    <a:pt x="114935" y="377314"/>
                  </a:lnTo>
                  <a:lnTo>
                    <a:pt x="109070" y="380899"/>
                  </a:lnTo>
                  <a:lnTo>
                    <a:pt x="97543" y="382918"/>
                  </a:lnTo>
                  <a:lnTo>
                    <a:pt x="80611" y="383600"/>
                  </a:lnTo>
                  <a:lnTo>
                    <a:pt x="39315" y="370461"/>
                  </a:lnTo>
                  <a:lnTo>
                    <a:pt x="27155" y="362517"/>
                  </a:lnTo>
                  <a:lnTo>
                    <a:pt x="23093" y="356795"/>
                  </a:lnTo>
                  <a:lnTo>
                    <a:pt x="20806" y="347995"/>
                  </a:lnTo>
                  <a:lnTo>
                    <a:pt x="19278" y="341080"/>
                  </a:lnTo>
                  <a:lnTo>
                    <a:pt x="496" y="303859"/>
                  </a:lnTo>
                  <a:lnTo>
                    <a:pt x="0" y="298745"/>
                  </a:lnTo>
                  <a:lnTo>
                    <a:pt x="4041" y="284162"/>
                  </a:lnTo>
                  <a:lnTo>
                    <a:pt x="9843" y="273022"/>
                  </a:lnTo>
                  <a:lnTo>
                    <a:pt x="37204" y="231927"/>
                  </a:lnTo>
                  <a:lnTo>
                    <a:pt x="62487" y="192439"/>
                  </a:lnTo>
                  <a:lnTo>
                    <a:pt x="94603" y="158469"/>
                  </a:lnTo>
                  <a:lnTo>
                    <a:pt x="135949" y="126897"/>
                  </a:lnTo>
                  <a:lnTo>
                    <a:pt x="146852" y="118791"/>
                  </a:lnTo>
                  <a:lnTo>
                    <a:pt x="174469" y="86516"/>
                  </a:lnTo>
                  <a:lnTo>
                    <a:pt x="177862" y="77693"/>
                  </a:lnTo>
                  <a:lnTo>
                    <a:pt x="181212" y="51061"/>
                  </a:lnTo>
                  <a:lnTo>
                    <a:pt x="185159" y="43083"/>
                  </a:lnTo>
                  <a:lnTo>
                    <a:pt x="184928" y="30938"/>
                  </a:lnTo>
                  <a:lnTo>
                    <a:pt x="180577" y="87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4" name="SMARTInkShape-13"/>
          <p:cNvSpPr/>
          <p:nvPr>
            <p:custDataLst>
              <p:tags r:id="rId1"/>
            </p:custDataLst>
          </p:nvPr>
        </p:nvSpPr>
        <p:spPr>
          <a:xfrm>
            <a:off x="4705945" y="2705695"/>
            <a:ext cx="53579" cy="338796"/>
          </a:xfrm>
          <a:custGeom>
            <a:avLst/>
            <a:gdLst/>
            <a:ahLst/>
            <a:cxnLst/>
            <a:rect l="0" t="0" r="0" b="0"/>
            <a:pathLst>
              <a:path w="53579" h="338796">
                <a:moveTo>
                  <a:pt x="0" y="0"/>
                </a:moveTo>
                <a:lnTo>
                  <a:pt x="0" y="0"/>
                </a:lnTo>
                <a:lnTo>
                  <a:pt x="14136" y="40631"/>
                </a:lnTo>
                <a:lnTo>
                  <a:pt x="17533" y="80015"/>
                </a:lnTo>
                <a:lnTo>
                  <a:pt x="18809" y="110087"/>
                </a:lnTo>
                <a:lnTo>
                  <a:pt x="25958" y="151985"/>
                </a:lnTo>
                <a:lnTo>
                  <a:pt x="25551" y="171812"/>
                </a:lnTo>
                <a:lnTo>
                  <a:pt x="19069" y="207038"/>
                </a:lnTo>
                <a:lnTo>
                  <a:pt x="21042" y="218686"/>
                </a:lnTo>
                <a:lnTo>
                  <a:pt x="24235" y="229155"/>
                </a:lnTo>
                <a:lnTo>
                  <a:pt x="26640" y="269315"/>
                </a:lnTo>
                <a:lnTo>
                  <a:pt x="27762" y="291707"/>
                </a:lnTo>
                <a:lnTo>
                  <a:pt x="34890" y="317578"/>
                </a:lnTo>
                <a:lnTo>
                  <a:pt x="35610" y="333255"/>
                </a:lnTo>
                <a:lnTo>
                  <a:pt x="36638" y="335279"/>
                </a:lnTo>
                <a:lnTo>
                  <a:pt x="38316" y="336629"/>
                </a:lnTo>
                <a:lnTo>
                  <a:pt x="43398" y="338795"/>
                </a:lnTo>
                <a:lnTo>
                  <a:pt x="53578" y="3303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SMARTInkShape-14"/>
          <p:cNvSpPr/>
          <p:nvPr>
            <p:custDataLst>
              <p:tags r:id="rId2"/>
            </p:custDataLst>
          </p:nvPr>
        </p:nvSpPr>
        <p:spPr>
          <a:xfrm>
            <a:off x="4071938" y="4170164"/>
            <a:ext cx="1205508" cy="1044775"/>
          </a:xfrm>
          <a:custGeom>
            <a:avLst/>
            <a:gdLst/>
            <a:ahLst/>
            <a:cxnLst/>
            <a:rect l="0" t="0" r="0" b="0"/>
            <a:pathLst>
              <a:path w="1205508" h="1044775">
                <a:moveTo>
                  <a:pt x="1205507" y="0"/>
                </a:moveTo>
                <a:lnTo>
                  <a:pt x="1205507" y="0"/>
                </a:lnTo>
                <a:lnTo>
                  <a:pt x="1163101" y="14136"/>
                </a:lnTo>
                <a:lnTo>
                  <a:pt x="1157886" y="16204"/>
                </a:lnTo>
                <a:lnTo>
                  <a:pt x="1157885" y="16756"/>
                </a:lnTo>
                <a:lnTo>
                  <a:pt x="1158876" y="17124"/>
                </a:lnTo>
                <a:lnTo>
                  <a:pt x="1154686" y="20179"/>
                </a:lnTo>
                <a:lnTo>
                  <a:pt x="1141380" y="28855"/>
                </a:lnTo>
                <a:lnTo>
                  <a:pt x="1126508" y="43288"/>
                </a:lnTo>
                <a:lnTo>
                  <a:pt x="1124418" y="51509"/>
                </a:lnTo>
                <a:lnTo>
                  <a:pt x="1117487" y="60863"/>
                </a:lnTo>
                <a:lnTo>
                  <a:pt x="1114132" y="61777"/>
                </a:lnTo>
                <a:lnTo>
                  <a:pt x="1111849" y="62020"/>
                </a:lnTo>
                <a:lnTo>
                  <a:pt x="1110326" y="63175"/>
                </a:lnTo>
                <a:lnTo>
                  <a:pt x="1102941" y="74894"/>
                </a:lnTo>
                <a:lnTo>
                  <a:pt x="1097745" y="77934"/>
                </a:lnTo>
                <a:lnTo>
                  <a:pt x="1094971" y="78746"/>
                </a:lnTo>
                <a:lnTo>
                  <a:pt x="1093121" y="80278"/>
                </a:lnTo>
                <a:lnTo>
                  <a:pt x="1082388" y="96153"/>
                </a:lnTo>
                <a:lnTo>
                  <a:pt x="1075211" y="104447"/>
                </a:lnTo>
                <a:lnTo>
                  <a:pt x="1073184" y="110251"/>
                </a:lnTo>
                <a:lnTo>
                  <a:pt x="1071651" y="112196"/>
                </a:lnTo>
                <a:lnTo>
                  <a:pt x="1065745" y="115926"/>
                </a:lnTo>
                <a:lnTo>
                  <a:pt x="1064016" y="120314"/>
                </a:lnTo>
                <a:lnTo>
                  <a:pt x="1062563" y="121881"/>
                </a:lnTo>
                <a:lnTo>
                  <a:pt x="1050325" y="129343"/>
                </a:lnTo>
                <a:lnTo>
                  <a:pt x="1047240" y="134546"/>
                </a:lnTo>
                <a:lnTo>
                  <a:pt x="1046418" y="137322"/>
                </a:lnTo>
                <a:lnTo>
                  <a:pt x="1044878" y="139173"/>
                </a:lnTo>
                <a:lnTo>
                  <a:pt x="1040520" y="141230"/>
                </a:lnTo>
                <a:lnTo>
                  <a:pt x="1038961" y="142770"/>
                </a:lnTo>
                <a:lnTo>
                  <a:pt x="1037228" y="147128"/>
                </a:lnTo>
                <a:lnTo>
                  <a:pt x="1036254" y="155160"/>
                </a:lnTo>
                <a:lnTo>
                  <a:pt x="1035125" y="157018"/>
                </a:lnTo>
                <a:lnTo>
                  <a:pt x="1033379" y="158257"/>
                </a:lnTo>
                <a:lnTo>
                  <a:pt x="1028796" y="160626"/>
                </a:lnTo>
                <a:lnTo>
                  <a:pt x="984743" y="202905"/>
                </a:lnTo>
                <a:lnTo>
                  <a:pt x="958185" y="228470"/>
                </a:lnTo>
                <a:lnTo>
                  <a:pt x="952381" y="230527"/>
                </a:lnTo>
                <a:lnTo>
                  <a:pt x="950436" y="232067"/>
                </a:lnTo>
                <a:lnTo>
                  <a:pt x="942318" y="244456"/>
                </a:lnTo>
                <a:lnTo>
                  <a:pt x="937060" y="247554"/>
                </a:lnTo>
                <a:lnTo>
                  <a:pt x="934269" y="248379"/>
                </a:lnTo>
                <a:lnTo>
                  <a:pt x="932408" y="249922"/>
                </a:lnTo>
                <a:lnTo>
                  <a:pt x="930341" y="254282"/>
                </a:lnTo>
                <a:lnTo>
                  <a:pt x="924130" y="259527"/>
                </a:lnTo>
                <a:lnTo>
                  <a:pt x="916740" y="265166"/>
                </a:lnTo>
                <a:lnTo>
                  <a:pt x="911587" y="272926"/>
                </a:lnTo>
                <a:lnTo>
                  <a:pt x="906866" y="275089"/>
                </a:lnTo>
                <a:lnTo>
                  <a:pt x="878855" y="307162"/>
                </a:lnTo>
                <a:lnTo>
                  <a:pt x="872474" y="310149"/>
                </a:lnTo>
                <a:lnTo>
                  <a:pt x="866332" y="316768"/>
                </a:lnTo>
                <a:lnTo>
                  <a:pt x="836305" y="351319"/>
                </a:lnTo>
                <a:lnTo>
                  <a:pt x="830412" y="354580"/>
                </a:lnTo>
                <a:lnTo>
                  <a:pt x="824486" y="357021"/>
                </a:lnTo>
                <a:lnTo>
                  <a:pt x="818545" y="361412"/>
                </a:lnTo>
                <a:lnTo>
                  <a:pt x="815243" y="366672"/>
                </a:lnTo>
                <a:lnTo>
                  <a:pt x="814362" y="369464"/>
                </a:lnTo>
                <a:lnTo>
                  <a:pt x="808092" y="375211"/>
                </a:lnTo>
                <a:lnTo>
                  <a:pt x="786200" y="390275"/>
                </a:lnTo>
                <a:lnTo>
                  <a:pt x="780031" y="392729"/>
                </a:lnTo>
                <a:lnTo>
                  <a:pt x="773982" y="397127"/>
                </a:lnTo>
                <a:lnTo>
                  <a:pt x="770633" y="402389"/>
                </a:lnTo>
                <a:lnTo>
                  <a:pt x="768151" y="408035"/>
                </a:lnTo>
                <a:lnTo>
                  <a:pt x="747009" y="431611"/>
                </a:lnTo>
                <a:lnTo>
                  <a:pt x="741116" y="434913"/>
                </a:lnTo>
                <a:lnTo>
                  <a:pt x="735189" y="437373"/>
                </a:lnTo>
                <a:lnTo>
                  <a:pt x="705444" y="461747"/>
                </a:lnTo>
                <a:lnTo>
                  <a:pt x="699491" y="464182"/>
                </a:lnTo>
                <a:lnTo>
                  <a:pt x="657800" y="497920"/>
                </a:lnTo>
                <a:lnTo>
                  <a:pt x="651640" y="506263"/>
                </a:lnTo>
                <a:lnTo>
                  <a:pt x="640114" y="515018"/>
                </a:lnTo>
                <a:lnTo>
                  <a:pt x="634824" y="522905"/>
                </a:lnTo>
                <a:lnTo>
                  <a:pt x="613790" y="533634"/>
                </a:lnTo>
                <a:lnTo>
                  <a:pt x="607181" y="541980"/>
                </a:lnTo>
                <a:lnTo>
                  <a:pt x="595522" y="550737"/>
                </a:lnTo>
                <a:lnTo>
                  <a:pt x="577170" y="574480"/>
                </a:lnTo>
                <a:lnTo>
                  <a:pt x="571374" y="577785"/>
                </a:lnTo>
                <a:lnTo>
                  <a:pt x="554828" y="584648"/>
                </a:lnTo>
                <a:lnTo>
                  <a:pt x="533170" y="601374"/>
                </a:lnTo>
                <a:lnTo>
                  <a:pt x="503045" y="630041"/>
                </a:lnTo>
                <a:lnTo>
                  <a:pt x="483416" y="638226"/>
                </a:lnTo>
                <a:lnTo>
                  <a:pt x="480035" y="640788"/>
                </a:lnTo>
                <a:lnTo>
                  <a:pt x="465745" y="657893"/>
                </a:lnTo>
                <a:lnTo>
                  <a:pt x="424796" y="684501"/>
                </a:lnTo>
                <a:lnTo>
                  <a:pt x="386870" y="719442"/>
                </a:lnTo>
                <a:lnTo>
                  <a:pt x="375030" y="725188"/>
                </a:lnTo>
                <a:lnTo>
                  <a:pt x="351233" y="746198"/>
                </a:lnTo>
                <a:lnTo>
                  <a:pt x="339328" y="751970"/>
                </a:lnTo>
                <a:lnTo>
                  <a:pt x="315515" y="772987"/>
                </a:lnTo>
                <a:lnTo>
                  <a:pt x="303609" y="778759"/>
                </a:lnTo>
                <a:lnTo>
                  <a:pt x="274407" y="800962"/>
                </a:lnTo>
                <a:lnTo>
                  <a:pt x="268829" y="808712"/>
                </a:lnTo>
                <a:lnTo>
                  <a:pt x="251715" y="820138"/>
                </a:lnTo>
                <a:lnTo>
                  <a:pt x="243234" y="827393"/>
                </a:lnTo>
                <a:lnTo>
                  <a:pt x="234898" y="830544"/>
                </a:lnTo>
                <a:lnTo>
                  <a:pt x="197839" y="864794"/>
                </a:lnTo>
                <a:lnTo>
                  <a:pt x="189598" y="866898"/>
                </a:lnTo>
                <a:lnTo>
                  <a:pt x="162386" y="891326"/>
                </a:lnTo>
                <a:lnTo>
                  <a:pt x="158822" y="892239"/>
                </a:lnTo>
                <a:lnTo>
                  <a:pt x="156483" y="892482"/>
                </a:lnTo>
                <a:lnTo>
                  <a:pt x="154923" y="893636"/>
                </a:lnTo>
                <a:lnTo>
                  <a:pt x="153191" y="897565"/>
                </a:lnTo>
                <a:lnTo>
                  <a:pt x="151736" y="899009"/>
                </a:lnTo>
                <a:lnTo>
                  <a:pt x="142273" y="903974"/>
                </a:lnTo>
                <a:lnTo>
                  <a:pt x="135590" y="909474"/>
                </a:lnTo>
                <a:lnTo>
                  <a:pt x="134676" y="912872"/>
                </a:lnTo>
                <a:lnTo>
                  <a:pt x="134432" y="915167"/>
                </a:lnTo>
                <a:lnTo>
                  <a:pt x="133277" y="916698"/>
                </a:lnTo>
                <a:lnTo>
                  <a:pt x="117707" y="927326"/>
                </a:lnTo>
                <a:lnTo>
                  <a:pt x="116806" y="930729"/>
                </a:lnTo>
                <a:lnTo>
                  <a:pt x="116566" y="933025"/>
                </a:lnTo>
                <a:lnTo>
                  <a:pt x="115414" y="934555"/>
                </a:lnTo>
                <a:lnTo>
                  <a:pt x="105080" y="940084"/>
                </a:lnTo>
                <a:lnTo>
                  <a:pt x="89699" y="955075"/>
                </a:lnTo>
                <a:lnTo>
                  <a:pt x="82247" y="967671"/>
                </a:lnTo>
                <a:lnTo>
                  <a:pt x="64403" y="979429"/>
                </a:lnTo>
                <a:lnTo>
                  <a:pt x="55199" y="981892"/>
                </a:lnTo>
                <a:lnTo>
                  <a:pt x="54659" y="983009"/>
                </a:lnTo>
                <a:lnTo>
                  <a:pt x="53590" y="991084"/>
                </a:lnTo>
                <a:lnTo>
                  <a:pt x="45890" y="998874"/>
                </a:lnTo>
                <a:lnTo>
                  <a:pt x="40276" y="999754"/>
                </a:lnTo>
                <a:lnTo>
                  <a:pt x="38757" y="1000870"/>
                </a:lnTo>
                <a:lnTo>
                  <a:pt x="35797" y="1008803"/>
                </a:lnTo>
                <a:lnTo>
                  <a:pt x="35754" y="1008943"/>
                </a:lnTo>
                <a:lnTo>
                  <a:pt x="26898" y="1017874"/>
                </a:lnTo>
                <a:lnTo>
                  <a:pt x="22080" y="1017952"/>
                </a:lnTo>
                <a:lnTo>
                  <a:pt x="20673" y="1018955"/>
                </a:lnTo>
                <a:lnTo>
                  <a:pt x="19735" y="1020616"/>
                </a:lnTo>
                <a:lnTo>
                  <a:pt x="17969" y="1026546"/>
                </a:lnTo>
                <a:lnTo>
                  <a:pt x="8929" y="1026914"/>
                </a:lnTo>
                <a:lnTo>
                  <a:pt x="8929" y="1031655"/>
                </a:lnTo>
                <a:lnTo>
                  <a:pt x="6284" y="1036627"/>
                </a:lnTo>
                <a:lnTo>
                  <a:pt x="0" y="10447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SMARTInkShape-15"/>
          <p:cNvSpPr/>
          <p:nvPr>
            <p:custDataLst>
              <p:tags r:id="rId3"/>
            </p:custDataLst>
          </p:nvPr>
        </p:nvSpPr>
        <p:spPr>
          <a:xfrm>
            <a:off x="5277445" y="4021972"/>
            <a:ext cx="1625204" cy="103544"/>
          </a:xfrm>
          <a:custGeom>
            <a:avLst/>
            <a:gdLst/>
            <a:ahLst/>
            <a:cxnLst/>
            <a:rect l="0" t="0" r="0" b="0"/>
            <a:pathLst>
              <a:path w="1625204" h="103544">
                <a:moveTo>
                  <a:pt x="0" y="94614"/>
                </a:moveTo>
                <a:lnTo>
                  <a:pt x="0" y="94614"/>
                </a:lnTo>
                <a:lnTo>
                  <a:pt x="37814" y="100750"/>
                </a:lnTo>
                <a:lnTo>
                  <a:pt x="80145" y="103495"/>
                </a:lnTo>
                <a:lnTo>
                  <a:pt x="102553" y="103543"/>
                </a:lnTo>
                <a:lnTo>
                  <a:pt x="107757" y="100897"/>
                </a:lnTo>
                <a:lnTo>
                  <a:pt x="110533" y="98803"/>
                </a:lnTo>
                <a:lnTo>
                  <a:pt x="118910" y="96476"/>
                </a:lnTo>
                <a:lnTo>
                  <a:pt x="162364" y="94646"/>
                </a:lnTo>
                <a:lnTo>
                  <a:pt x="169066" y="91982"/>
                </a:lnTo>
                <a:lnTo>
                  <a:pt x="172242" y="89883"/>
                </a:lnTo>
                <a:lnTo>
                  <a:pt x="175351" y="89475"/>
                </a:lnTo>
                <a:lnTo>
                  <a:pt x="195206" y="93741"/>
                </a:lnTo>
                <a:lnTo>
                  <a:pt x="235250" y="86461"/>
                </a:lnTo>
                <a:lnTo>
                  <a:pt x="279472" y="85730"/>
                </a:lnTo>
                <a:lnTo>
                  <a:pt x="322314" y="85687"/>
                </a:lnTo>
                <a:lnTo>
                  <a:pt x="365349" y="84692"/>
                </a:lnTo>
                <a:lnTo>
                  <a:pt x="408774" y="80540"/>
                </a:lnTo>
                <a:lnTo>
                  <a:pt x="450608" y="84811"/>
                </a:lnTo>
                <a:lnTo>
                  <a:pt x="492037" y="85633"/>
                </a:lnTo>
                <a:lnTo>
                  <a:pt x="529646" y="84687"/>
                </a:lnTo>
                <a:lnTo>
                  <a:pt x="547634" y="80538"/>
                </a:lnTo>
                <a:lnTo>
                  <a:pt x="590570" y="85425"/>
                </a:lnTo>
                <a:lnTo>
                  <a:pt x="634172" y="85674"/>
                </a:lnTo>
                <a:lnTo>
                  <a:pt x="673537" y="84692"/>
                </a:lnTo>
                <a:lnTo>
                  <a:pt x="708495" y="77582"/>
                </a:lnTo>
                <a:lnTo>
                  <a:pt x="749292" y="76827"/>
                </a:lnTo>
                <a:lnTo>
                  <a:pt x="792025" y="76758"/>
                </a:lnTo>
                <a:lnTo>
                  <a:pt x="833453" y="76755"/>
                </a:lnTo>
                <a:lnTo>
                  <a:pt x="875111" y="76755"/>
                </a:lnTo>
                <a:lnTo>
                  <a:pt x="904875" y="75762"/>
                </a:lnTo>
                <a:lnTo>
                  <a:pt x="940594" y="68652"/>
                </a:lnTo>
                <a:lnTo>
                  <a:pt x="983136" y="65228"/>
                </a:lnTo>
                <a:lnTo>
                  <a:pt x="1026662" y="58737"/>
                </a:lnTo>
                <a:lnTo>
                  <a:pt x="1048839" y="51992"/>
                </a:lnTo>
                <a:lnTo>
                  <a:pt x="1093037" y="49052"/>
                </a:lnTo>
                <a:lnTo>
                  <a:pt x="1128173" y="41870"/>
                </a:lnTo>
                <a:lnTo>
                  <a:pt x="1145993" y="40291"/>
                </a:lnTo>
                <a:lnTo>
                  <a:pt x="1181697" y="32955"/>
                </a:lnTo>
                <a:lnTo>
                  <a:pt x="1211278" y="31188"/>
                </a:lnTo>
                <a:lnTo>
                  <a:pt x="1238619" y="24427"/>
                </a:lnTo>
                <a:lnTo>
                  <a:pt x="1279944" y="23249"/>
                </a:lnTo>
                <a:lnTo>
                  <a:pt x="1314467" y="23183"/>
                </a:lnTo>
                <a:lnTo>
                  <a:pt x="1356083" y="23178"/>
                </a:lnTo>
                <a:lnTo>
                  <a:pt x="1397255" y="23176"/>
                </a:lnTo>
                <a:lnTo>
                  <a:pt x="1416319" y="22184"/>
                </a:lnTo>
                <a:lnTo>
                  <a:pt x="1431461" y="18032"/>
                </a:lnTo>
                <a:lnTo>
                  <a:pt x="1443664" y="20219"/>
                </a:lnTo>
                <a:lnTo>
                  <a:pt x="1488176" y="14441"/>
                </a:lnTo>
                <a:lnTo>
                  <a:pt x="1520613" y="14255"/>
                </a:lnTo>
                <a:lnTo>
                  <a:pt x="1526795" y="11604"/>
                </a:lnTo>
                <a:lnTo>
                  <a:pt x="1529832" y="9508"/>
                </a:lnTo>
                <a:lnTo>
                  <a:pt x="1532849" y="9104"/>
                </a:lnTo>
                <a:lnTo>
                  <a:pt x="1547802" y="13373"/>
                </a:lnTo>
                <a:lnTo>
                  <a:pt x="1550782" y="12672"/>
                </a:lnTo>
                <a:lnTo>
                  <a:pt x="1562694" y="7064"/>
                </a:lnTo>
                <a:lnTo>
                  <a:pt x="1605948" y="5318"/>
                </a:lnTo>
                <a:lnTo>
                  <a:pt x="1615870" y="5317"/>
                </a:lnTo>
                <a:lnTo>
                  <a:pt x="1620894" y="576"/>
                </a:lnTo>
                <a:lnTo>
                  <a:pt x="1622331" y="172"/>
                </a:lnTo>
                <a:lnTo>
                  <a:pt x="1623288" y="895"/>
                </a:lnTo>
                <a:lnTo>
                  <a:pt x="1624825" y="4443"/>
                </a:lnTo>
                <a:lnTo>
                  <a:pt x="1625128" y="0"/>
                </a:lnTo>
                <a:lnTo>
                  <a:pt x="1625203" y="5317"/>
                </a:lnTo>
                <a:lnTo>
                  <a:pt x="1625203" y="172"/>
                </a:lnTo>
                <a:lnTo>
                  <a:pt x="1625203" y="53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9" name="SMARTInkShape-Group7"/>
          <p:cNvGrpSpPr/>
          <p:nvPr/>
        </p:nvGrpSpPr>
        <p:grpSpPr>
          <a:xfrm>
            <a:off x="5286375" y="2928938"/>
            <a:ext cx="1107282" cy="2348508"/>
            <a:chOff x="5286375" y="2928938"/>
            <a:chExt cx="1107282" cy="2348508"/>
          </a:xfrm>
        </p:grpSpPr>
        <p:sp>
          <p:nvSpPr>
            <p:cNvPr id="27" name="SMARTInkShape-16"/>
            <p:cNvSpPr/>
            <p:nvPr>
              <p:custDataLst>
                <p:tags r:id="rId4"/>
              </p:custDataLst>
            </p:nvPr>
          </p:nvSpPr>
          <p:spPr>
            <a:xfrm>
              <a:off x="5286375" y="2928938"/>
              <a:ext cx="1071564" cy="1196579"/>
            </a:xfrm>
            <a:custGeom>
              <a:avLst/>
              <a:gdLst/>
              <a:ahLst/>
              <a:cxnLst/>
              <a:rect l="0" t="0" r="0" b="0"/>
              <a:pathLst>
                <a:path w="1071564" h="1196579">
                  <a:moveTo>
                    <a:pt x="0" y="1196578"/>
                  </a:moveTo>
                  <a:lnTo>
                    <a:pt x="0" y="1196578"/>
                  </a:lnTo>
                  <a:lnTo>
                    <a:pt x="37813" y="1183312"/>
                  </a:lnTo>
                  <a:lnTo>
                    <a:pt x="81604" y="1157945"/>
                  </a:lnTo>
                  <a:lnTo>
                    <a:pt x="124444" y="1116763"/>
                  </a:lnTo>
                  <a:lnTo>
                    <a:pt x="160168" y="1078412"/>
                  </a:lnTo>
                  <a:lnTo>
                    <a:pt x="168420" y="1067661"/>
                  </a:lnTo>
                  <a:lnTo>
                    <a:pt x="196914" y="1043439"/>
                  </a:lnTo>
                  <a:lnTo>
                    <a:pt x="221809" y="1003964"/>
                  </a:lnTo>
                  <a:lnTo>
                    <a:pt x="256927" y="959466"/>
                  </a:lnTo>
                  <a:lnTo>
                    <a:pt x="283709" y="925607"/>
                  </a:lnTo>
                  <a:lnTo>
                    <a:pt x="296721" y="903631"/>
                  </a:lnTo>
                  <a:lnTo>
                    <a:pt x="322546" y="866407"/>
                  </a:lnTo>
                  <a:lnTo>
                    <a:pt x="347745" y="831885"/>
                  </a:lnTo>
                  <a:lnTo>
                    <a:pt x="377775" y="787820"/>
                  </a:lnTo>
                  <a:lnTo>
                    <a:pt x="412613" y="748523"/>
                  </a:lnTo>
                  <a:lnTo>
                    <a:pt x="447805" y="708330"/>
                  </a:lnTo>
                  <a:lnTo>
                    <a:pt x="484439" y="667736"/>
                  </a:lnTo>
                  <a:lnTo>
                    <a:pt x="524252" y="627686"/>
                  </a:lnTo>
                  <a:lnTo>
                    <a:pt x="562575" y="584615"/>
                  </a:lnTo>
                  <a:lnTo>
                    <a:pt x="595303" y="542797"/>
                  </a:lnTo>
                  <a:lnTo>
                    <a:pt x="614089" y="525003"/>
                  </a:lnTo>
                  <a:lnTo>
                    <a:pt x="648590" y="485567"/>
                  </a:lnTo>
                  <a:lnTo>
                    <a:pt x="685040" y="441349"/>
                  </a:lnTo>
                  <a:lnTo>
                    <a:pt x="721227" y="401315"/>
                  </a:lnTo>
                  <a:lnTo>
                    <a:pt x="755138" y="360327"/>
                  </a:lnTo>
                  <a:lnTo>
                    <a:pt x="765700" y="345440"/>
                  </a:lnTo>
                  <a:lnTo>
                    <a:pt x="783898" y="328371"/>
                  </a:lnTo>
                  <a:lnTo>
                    <a:pt x="815545" y="284134"/>
                  </a:lnTo>
                  <a:lnTo>
                    <a:pt x="845507" y="253914"/>
                  </a:lnTo>
                  <a:lnTo>
                    <a:pt x="860165" y="243354"/>
                  </a:lnTo>
                  <a:lnTo>
                    <a:pt x="892916" y="202905"/>
                  </a:lnTo>
                  <a:lnTo>
                    <a:pt x="910823" y="179159"/>
                  </a:lnTo>
                  <a:lnTo>
                    <a:pt x="942578" y="145857"/>
                  </a:lnTo>
                  <a:lnTo>
                    <a:pt x="948408" y="133946"/>
                  </a:lnTo>
                  <a:lnTo>
                    <a:pt x="950764" y="130969"/>
                  </a:lnTo>
                  <a:lnTo>
                    <a:pt x="956028" y="127661"/>
                  </a:lnTo>
                  <a:lnTo>
                    <a:pt x="961675" y="125199"/>
                  </a:lnTo>
                  <a:lnTo>
                    <a:pt x="967491" y="120797"/>
                  </a:lnTo>
                  <a:lnTo>
                    <a:pt x="970738" y="115534"/>
                  </a:lnTo>
                  <a:lnTo>
                    <a:pt x="971605" y="112741"/>
                  </a:lnTo>
                  <a:lnTo>
                    <a:pt x="973174" y="110879"/>
                  </a:lnTo>
                  <a:lnTo>
                    <a:pt x="990354" y="98165"/>
                  </a:lnTo>
                  <a:lnTo>
                    <a:pt x="995782" y="90592"/>
                  </a:lnTo>
                  <a:lnTo>
                    <a:pt x="997230" y="87184"/>
                  </a:lnTo>
                  <a:lnTo>
                    <a:pt x="999187" y="84911"/>
                  </a:lnTo>
                  <a:lnTo>
                    <a:pt x="1005690" y="80721"/>
                  </a:lnTo>
                  <a:lnTo>
                    <a:pt x="1007559" y="76224"/>
                  </a:lnTo>
                  <a:lnTo>
                    <a:pt x="1009050" y="74629"/>
                  </a:lnTo>
                  <a:lnTo>
                    <a:pt x="1013352" y="72856"/>
                  </a:lnTo>
                  <a:lnTo>
                    <a:pt x="1014896" y="71390"/>
                  </a:lnTo>
                  <a:lnTo>
                    <a:pt x="1016612" y="67117"/>
                  </a:lnTo>
                  <a:lnTo>
                    <a:pt x="1017577" y="59133"/>
                  </a:lnTo>
                  <a:lnTo>
                    <a:pt x="1018705" y="57281"/>
                  </a:lnTo>
                  <a:lnTo>
                    <a:pt x="1020449" y="56046"/>
                  </a:lnTo>
                  <a:lnTo>
                    <a:pt x="1022604" y="55223"/>
                  </a:lnTo>
                  <a:lnTo>
                    <a:pt x="1024041" y="53683"/>
                  </a:lnTo>
                  <a:lnTo>
                    <a:pt x="1025637" y="49325"/>
                  </a:lnTo>
                  <a:lnTo>
                    <a:pt x="1027055" y="47766"/>
                  </a:lnTo>
                  <a:lnTo>
                    <a:pt x="1034490" y="45058"/>
                  </a:lnTo>
                  <a:lnTo>
                    <a:pt x="1035243" y="42185"/>
                  </a:lnTo>
                  <a:lnTo>
                    <a:pt x="1035724" y="36995"/>
                  </a:lnTo>
                  <a:lnTo>
                    <a:pt x="1038437" y="36286"/>
                  </a:lnTo>
                  <a:lnTo>
                    <a:pt x="1040549" y="36097"/>
                  </a:lnTo>
                  <a:lnTo>
                    <a:pt x="1041957" y="34978"/>
                  </a:lnTo>
                  <a:lnTo>
                    <a:pt x="1044663" y="27166"/>
                  </a:lnTo>
                  <a:lnTo>
                    <a:pt x="1053703" y="26789"/>
                  </a:lnTo>
                  <a:lnTo>
                    <a:pt x="1053703" y="18227"/>
                  </a:lnTo>
                  <a:lnTo>
                    <a:pt x="1061392" y="17891"/>
                  </a:lnTo>
                  <a:lnTo>
                    <a:pt x="1061806" y="16888"/>
                  </a:lnTo>
                  <a:lnTo>
                    <a:pt x="1062633" y="8929"/>
                  </a:lnTo>
                  <a:lnTo>
                    <a:pt x="1067373" y="8929"/>
                  </a:lnTo>
                  <a:lnTo>
                    <a:pt x="1068770" y="7937"/>
                  </a:lnTo>
                  <a:lnTo>
                    <a:pt x="1069701" y="6283"/>
                  </a:lnTo>
                  <a:lnTo>
                    <a:pt x="107156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SMARTInkShape-17"/>
            <p:cNvSpPr/>
            <p:nvPr>
              <p:custDataLst>
                <p:tags r:id="rId5"/>
              </p:custDataLst>
            </p:nvPr>
          </p:nvSpPr>
          <p:spPr>
            <a:xfrm>
              <a:off x="5304234" y="4134445"/>
              <a:ext cx="1089423" cy="1143001"/>
            </a:xfrm>
            <a:custGeom>
              <a:avLst/>
              <a:gdLst/>
              <a:ahLst/>
              <a:cxnLst/>
              <a:rect l="0" t="0" r="0" b="0"/>
              <a:pathLst>
                <a:path w="1089423" h="1143001">
                  <a:moveTo>
                    <a:pt x="0" y="0"/>
                  </a:moveTo>
                  <a:lnTo>
                    <a:pt x="0" y="0"/>
                  </a:lnTo>
                  <a:lnTo>
                    <a:pt x="33563" y="37985"/>
                  </a:lnTo>
                  <a:lnTo>
                    <a:pt x="58072" y="59646"/>
                  </a:lnTo>
                  <a:lnTo>
                    <a:pt x="78962" y="86728"/>
                  </a:lnTo>
                  <a:lnTo>
                    <a:pt x="119155" y="118922"/>
                  </a:lnTo>
                  <a:lnTo>
                    <a:pt x="158943" y="141609"/>
                  </a:lnTo>
                  <a:lnTo>
                    <a:pt x="177733" y="174863"/>
                  </a:lnTo>
                  <a:lnTo>
                    <a:pt x="220679" y="214835"/>
                  </a:lnTo>
                  <a:lnTo>
                    <a:pt x="256358" y="256015"/>
                  </a:lnTo>
                  <a:lnTo>
                    <a:pt x="297678" y="289556"/>
                  </a:lnTo>
                  <a:lnTo>
                    <a:pt x="339330" y="330447"/>
                  </a:lnTo>
                  <a:lnTo>
                    <a:pt x="376260" y="372074"/>
                  </a:lnTo>
                  <a:lnTo>
                    <a:pt x="388485" y="381332"/>
                  </a:lnTo>
                  <a:lnTo>
                    <a:pt x="415846" y="400101"/>
                  </a:lnTo>
                  <a:lnTo>
                    <a:pt x="450237" y="440604"/>
                  </a:lnTo>
                  <a:lnTo>
                    <a:pt x="473427" y="461712"/>
                  </a:lnTo>
                  <a:lnTo>
                    <a:pt x="484256" y="470120"/>
                  </a:lnTo>
                  <a:lnTo>
                    <a:pt x="518478" y="509156"/>
                  </a:lnTo>
                  <a:lnTo>
                    <a:pt x="546529" y="540129"/>
                  </a:lnTo>
                  <a:lnTo>
                    <a:pt x="581961" y="580065"/>
                  </a:lnTo>
                  <a:lnTo>
                    <a:pt x="624429" y="624263"/>
                  </a:lnTo>
                  <a:lnTo>
                    <a:pt x="661972" y="666702"/>
                  </a:lnTo>
                  <a:lnTo>
                    <a:pt x="698540" y="705995"/>
                  </a:lnTo>
                  <a:lnTo>
                    <a:pt x="714975" y="720822"/>
                  </a:lnTo>
                  <a:lnTo>
                    <a:pt x="720728" y="724626"/>
                  </a:lnTo>
                  <a:lnTo>
                    <a:pt x="729766" y="736791"/>
                  </a:lnTo>
                  <a:lnTo>
                    <a:pt x="738083" y="750134"/>
                  </a:lnTo>
                  <a:lnTo>
                    <a:pt x="778208" y="792058"/>
                  </a:lnTo>
                  <a:lnTo>
                    <a:pt x="814632" y="831024"/>
                  </a:lnTo>
                  <a:lnTo>
                    <a:pt x="850787" y="873030"/>
                  </a:lnTo>
                  <a:lnTo>
                    <a:pt x="860331" y="881131"/>
                  </a:lnTo>
                  <a:lnTo>
                    <a:pt x="895565" y="922224"/>
                  </a:lnTo>
                  <a:lnTo>
                    <a:pt x="928524" y="957954"/>
                  </a:lnTo>
                  <a:lnTo>
                    <a:pt x="949514" y="984865"/>
                  </a:lnTo>
                  <a:lnTo>
                    <a:pt x="975070" y="1003069"/>
                  </a:lnTo>
                  <a:lnTo>
                    <a:pt x="979068" y="1009040"/>
                  </a:lnTo>
                  <a:lnTo>
                    <a:pt x="981837" y="1015001"/>
                  </a:lnTo>
                  <a:lnTo>
                    <a:pt x="987981" y="1023935"/>
                  </a:lnTo>
                  <a:lnTo>
                    <a:pt x="989767" y="1029890"/>
                  </a:lnTo>
                  <a:lnTo>
                    <a:pt x="991235" y="1031875"/>
                  </a:lnTo>
                  <a:lnTo>
                    <a:pt x="993206" y="1033198"/>
                  </a:lnTo>
                  <a:lnTo>
                    <a:pt x="998043" y="1035660"/>
                  </a:lnTo>
                  <a:lnTo>
                    <a:pt x="1003499" y="1040062"/>
                  </a:lnTo>
                  <a:lnTo>
                    <a:pt x="1006585" y="1045326"/>
                  </a:lnTo>
                  <a:lnTo>
                    <a:pt x="1007409" y="1048119"/>
                  </a:lnTo>
                  <a:lnTo>
                    <a:pt x="1009942" y="1049980"/>
                  </a:lnTo>
                  <a:lnTo>
                    <a:pt x="1021004" y="1053593"/>
                  </a:lnTo>
                  <a:lnTo>
                    <a:pt x="1022974" y="1055614"/>
                  </a:lnTo>
                  <a:lnTo>
                    <a:pt x="1025163" y="1060505"/>
                  </a:lnTo>
                  <a:lnTo>
                    <a:pt x="1027388" y="1068837"/>
                  </a:lnTo>
                  <a:lnTo>
                    <a:pt x="1048158" y="1092770"/>
                  </a:lnTo>
                  <a:lnTo>
                    <a:pt x="1053885" y="1095871"/>
                  </a:lnTo>
                  <a:lnTo>
                    <a:pt x="1065646" y="1097862"/>
                  </a:lnTo>
                  <a:lnTo>
                    <a:pt x="1067618" y="1100009"/>
                  </a:lnTo>
                  <a:lnTo>
                    <a:pt x="1071044" y="1113685"/>
                  </a:lnTo>
                  <a:lnTo>
                    <a:pt x="1071409" y="1120203"/>
                  </a:lnTo>
                  <a:lnTo>
                    <a:pt x="1072452" y="1121849"/>
                  </a:lnTo>
                  <a:lnTo>
                    <a:pt x="1074140" y="1122946"/>
                  </a:lnTo>
                  <a:lnTo>
                    <a:pt x="1080493" y="1125141"/>
                  </a:lnTo>
                  <a:lnTo>
                    <a:pt x="1075348" y="1125141"/>
                  </a:lnTo>
                  <a:lnTo>
                    <a:pt x="1080493" y="1125141"/>
                  </a:lnTo>
                  <a:lnTo>
                    <a:pt x="1080493" y="1133962"/>
                  </a:lnTo>
                  <a:lnTo>
                    <a:pt x="1085233" y="1134038"/>
                  </a:lnTo>
                  <a:lnTo>
                    <a:pt x="1086629" y="1135041"/>
                  </a:lnTo>
                  <a:lnTo>
                    <a:pt x="1089349" y="1142755"/>
                  </a:lnTo>
                  <a:lnTo>
                    <a:pt x="1089422" y="11430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6917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fraction of the pie chart represents </a:t>
            </a:r>
          </a:p>
          <a:p>
            <a:pPr lvl="0" algn="ctr"/>
            <a:r>
              <a:rPr lang="en-GB" sz="2000" b="1" dirty="0">
                <a:solidFill>
                  <a:schemeClr val="tx1"/>
                </a:solidFill>
                <a:latin typeface="Century Gothic" panose="020B0502020202020204" pitchFamily="34" charset="0"/>
              </a:rPr>
              <a:t>people who chose dolphins?</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541E530F-38C0-47E4-8312-3DEA3FDE3F8D}"/>
              </a:ext>
            </a:extLst>
          </p:cNvPr>
          <p:cNvSpPr txBox="1"/>
          <p:nvPr/>
        </p:nvSpPr>
        <p:spPr>
          <a:xfrm>
            <a:off x="3415803" y="1887380"/>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Animal</a:t>
            </a:r>
          </a:p>
        </p:txBody>
      </p:sp>
      <p:graphicFrame>
        <p:nvGraphicFramePr>
          <p:cNvPr id="11" name="Chart 10">
            <a:extLst>
              <a:ext uri="{FF2B5EF4-FFF2-40B4-BE49-F238E27FC236}">
                <a16:creationId xmlns:a16="http://schemas.microsoft.com/office/drawing/2014/main" id="{1B6F2629-3DBD-48F0-810C-B9307512C92A}"/>
              </a:ext>
            </a:extLst>
          </p:cNvPr>
          <p:cNvGraphicFramePr/>
          <p:nvPr>
            <p:extLst/>
          </p:nvPr>
        </p:nvGraphicFramePr>
        <p:xfrm>
          <a:off x="1260476" y="2514940"/>
          <a:ext cx="6308646" cy="32353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a:extLst>
              <a:ext uri="{FF2B5EF4-FFF2-40B4-BE49-F238E27FC236}">
                <a16:creationId xmlns:a16="http://schemas.microsoft.com/office/drawing/2014/main" id="{17621C6F-3ACE-45E1-8A34-6E501F3231E0}"/>
              </a:ext>
            </a:extLst>
          </p:cNvPr>
          <p:cNvGraphicFramePr>
            <a:graphicFrameLocks noGrp="1"/>
          </p:cNvGraphicFramePr>
          <p:nvPr>
            <p:extLst>
              <p:ext uri="{D42A27DB-BD31-4B8C-83A1-F6EECF244321}">
                <p14:modId xmlns:p14="http://schemas.microsoft.com/office/powerpoint/2010/main" val="2087861420"/>
              </p:ext>
            </p:extLst>
          </p:nvPr>
        </p:nvGraphicFramePr>
        <p:xfrm>
          <a:off x="4157957" y="3369827"/>
          <a:ext cx="256842" cy="609600"/>
        </p:xfrm>
        <a:graphic>
          <a:graphicData uri="http://schemas.openxmlformats.org/drawingml/2006/table">
            <a:tbl>
              <a:tblPr firstRow="1" bandRow="1">
                <a:tableStyleId>{5940675A-B579-460E-94D1-54222C63F5DA}</a:tableStyleId>
              </a:tblPr>
              <a:tblGrid>
                <a:gridCol w="256842">
                  <a:extLst>
                    <a:ext uri="{9D8B030D-6E8A-4147-A177-3AD203B41FA5}">
                      <a16:colId xmlns:a16="http://schemas.microsoft.com/office/drawing/2014/main" val="388332736"/>
                    </a:ext>
                  </a:extLst>
                </a:gridCol>
              </a:tblGrid>
              <a:tr h="235399">
                <a:tc>
                  <a:txBody>
                    <a:bodyPr/>
                    <a:lstStyle/>
                    <a:p>
                      <a:pPr algn="ctr"/>
                      <a:r>
                        <a:rPr lang="en-GB" sz="2000" b="1" dirty="0">
                          <a:solidFill>
                            <a:srgbClr val="FF0000"/>
                          </a:solidFill>
                          <a:latin typeface="Century Gothic" panose="020B0502020202020204" pitchFamily="34" charset="0"/>
                        </a:rPr>
                        <a:t>1</a:t>
                      </a:r>
                    </a:p>
                  </a:txBody>
                  <a:tcPr marL="0" marR="0" marT="0" marB="0" anchor="ctr">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8859761"/>
                  </a:ext>
                </a:extLst>
              </a:tr>
              <a:tr h="235399">
                <a:tc>
                  <a:txBody>
                    <a:bodyPr/>
                    <a:lstStyle/>
                    <a:p>
                      <a:pPr algn="ctr"/>
                      <a:r>
                        <a:rPr lang="en-GB" sz="2000" b="1" dirty="0">
                          <a:solidFill>
                            <a:srgbClr val="FF0000"/>
                          </a:solidFill>
                          <a:latin typeface="Century Gothic" panose="020B0502020202020204" pitchFamily="34" charset="0"/>
                        </a:rPr>
                        <a:t>8</a:t>
                      </a:r>
                    </a:p>
                  </a:txBody>
                  <a:tcPr marL="0" marR="0" marT="0" marB="0" anchor="ctr">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0980019"/>
                  </a:ext>
                </a:extLst>
              </a:tr>
            </a:tbl>
          </a:graphicData>
        </a:graphic>
      </p:graphicFrame>
    </p:spTree>
    <p:extLst>
      <p:ext uri="{BB962C8B-B14F-4D97-AF65-F5344CB8AC3E}">
        <p14:creationId xmlns:p14="http://schemas.microsoft.com/office/powerpoint/2010/main" val="3589528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pie chart shows the votes of 360 people.</a:t>
            </a:r>
          </a:p>
          <a:p>
            <a:pPr lvl="0" algn="ctr"/>
            <a:r>
              <a:rPr lang="en-GB" sz="2000" b="1" dirty="0">
                <a:solidFill>
                  <a:schemeClr val="tx1"/>
                </a:solidFill>
                <a:latin typeface="Century Gothic" panose="020B0502020202020204" pitchFamily="34" charset="0"/>
              </a:rPr>
              <a:t>How many chose toast?</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E4E891BC-BBA8-4ADC-8CB4-8E8ED17E1D00}"/>
              </a:ext>
            </a:extLst>
          </p:cNvPr>
          <p:cNvSpPr txBox="1"/>
          <p:nvPr/>
        </p:nvSpPr>
        <p:spPr>
          <a:xfrm>
            <a:off x="3376823" y="1875349"/>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Breakfast</a:t>
            </a:r>
          </a:p>
        </p:txBody>
      </p:sp>
      <p:graphicFrame>
        <p:nvGraphicFramePr>
          <p:cNvPr id="11" name="Chart 10">
            <a:extLst>
              <a:ext uri="{FF2B5EF4-FFF2-40B4-BE49-F238E27FC236}">
                <a16:creationId xmlns:a16="http://schemas.microsoft.com/office/drawing/2014/main" id="{0FEB9CA7-97A8-41BE-9D39-456BC9313348}"/>
              </a:ext>
            </a:extLst>
          </p:cNvPr>
          <p:cNvGraphicFramePr/>
          <p:nvPr>
            <p:extLst>
              <p:ext uri="{D42A27DB-BD31-4B8C-83A1-F6EECF244321}">
                <p14:modId xmlns:p14="http://schemas.microsoft.com/office/powerpoint/2010/main" val="1730833923"/>
              </p:ext>
            </p:extLst>
          </p:nvPr>
        </p:nvGraphicFramePr>
        <p:xfrm>
          <a:off x="1629374" y="1954828"/>
          <a:ext cx="7352145" cy="3995670"/>
        </p:xfrm>
        <a:graphic>
          <a:graphicData uri="http://schemas.openxmlformats.org/drawingml/2006/chart">
            <c:chart xmlns:c="http://schemas.openxmlformats.org/drawingml/2006/chart" xmlns:r="http://schemas.openxmlformats.org/officeDocument/2006/relationships" r:id="rId20"/>
          </a:graphicData>
        </a:graphic>
      </p:graphicFrame>
      <p:sp>
        <p:nvSpPr>
          <p:cNvPr id="2" name="SMARTInkShape-18"/>
          <p:cNvSpPr/>
          <p:nvPr>
            <p:custDataLst>
              <p:tags r:id="rId1"/>
            </p:custDataLst>
          </p:nvPr>
        </p:nvSpPr>
        <p:spPr>
          <a:xfrm>
            <a:off x="5541860" y="744643"/>
            <a:ext cx="911113" cy="710288"/>
          </a:xfrm>
          <a:custGeom>
            <a:avLst/>
            <a:gdLst/>
            <a:ahLst/>
            <a:cxnLst/>
            <a:rect l="0" t="0" r="0" b="0"/>
            <a:pathLst>
              <a:path w="911113" h="710288">
                <a:moveTo>
                  <a:pt x="887515" y="237623"/>
                </a:moveTo>
                <a:lnTo>
                  <a:pt x="887515" y="237623"/>
                </a:lnTo>
                <a:lnTo>
                  <a:pt x="873294" y="204439"/>
                </a:lnTo>
                <a:lnTo>
                  <a:pt x="848951" y="160512"/>
                </a:lnTo>
                <a:lnTo>
                  <a:pt x="822387" y="131698"/>
                </a:lnTo>
                <a:lnTo>
                  <a:pt x="779022" y="94726"/>
                </a:lnTo>
                <a:lnTo>
                  <a:pt x="745346" y="74787"/>
                </a:lnTo>
                <a:lnTo>
                  <a:pt x="705383" y="56312"/>
                </a:lnTo>
                <a:lnTo>
                  <a:pt x="666973" y="38270"/>
                </a:lnTo>
                <a:lnTo>
                  <a:pt x="623621" y="21348"/>
                </a:lnTo>
                <a:lnTo>
                  <a:pt x="590643" y="13178"/>
                </a:lnTo>
                <a:lnTo>
                  <a:pt x="558788" y="8885"/>
                </a:lnTo>
                <a:lnTo>
                  <a:pt x="527101" y="6977"/>
                </a:lnTo>
                <a:lnTo>
                  <a:pt x="493175" y="6129"/>
                </a:lnTo>
                <a:lnTo>
                  <a:pt x="458253" y="8398"/>
                </a:lnTo>
                <a:lnTo>
                  <a:pt x="422888" y="12714"/>
                </a:lnTo>
                <a:lnTo>
                  <a:pt x="387326" y="17939"/>
                </a:lnTo>
                <a:lnTo>
                  <a:pt x="351677" y="26215"/>
                </a:lnTo>
                <a:lnTo>
                  <a:pt x="315990" y="36507"/>
                </a:lnTo>
                <a:lnTo>
                  <a:pt x="280285" y="47696"/>
                </a:lnTo>
                <a:lnTo>
                  <a:pt x="241927" y="61930"/>
                </a:lnTo>
                <a:lnTo>
                  <a:pt x="203712" y="79170"/>
                </a:lnTo>
                <a:lnTo>
                  <a:pt x="170191" y="100061"/>
                </a:lnTo>
                <a:lnTo>
                  <a:pt x="138757" y="122575"/>
                </a:lnTo>
                <a:lnTo>
                  <a:pt x="95814" y="154917"/>
                </a:lnTo>
                <a:lnTo>
                  <a:pt x="60601" y="185997"/>
                </a:lnTo>
                <a:lnTo>
                  <a:pt x="33962" y="220342"/>
                </a:lnTo>
                <a:lnTo>
                  <a:pt x="16146" y="255653"/>
                </a:lnTo>
                <a:lnTo>
                  <a:pt x="4584" y="291252"/>
                </a:lnTo>
                <a:lnTo>
                  <a:pt x="0" y="316028"/>
                </a:lnTo>
                <a:lnTo>
                  <a:pt x="2998" y="357868"/>
                </a:lnTo>
                <a:lnTo>
                  <a:pt x="11162" y="401684"/>
                </a:lnTo>
                <a:lnTo>
                  <a:pt x="25707" y="445094"/>
                </a:lnTo>
                <a:lnTo>
                  <a:pt x="44569" y="484524"/>
                </a:lnTo>
                <a:lnTo>
                  <a:pt x="74411" y="526194"/>
                </a:lnTo>
                <a:lnTo>
                  <a:pt x="108389" y="564116"/>
                </a:lnTo>
                <a:lnTo>
                  <a:pt x="145576" y="600488"/>
                </a:lnTo>
                <a:lnTo>
                  <a:pt x="176764" y="624453"/>
                </a:lnTo>
                <a:lnTo>
                  <a:pt x="210470" y="643042"/>
                </a:lnTo>
                <a:lnTo>
                  <a:pt x="245293" y="658911"/>
                </a:lnTo>
                <a:lnTo>
                  <a:pt x="280614" y="675885"/>
                </a:lnTo>
                <a:lnTo>
                  <a:pt x="318802" y="688060"/>
                </a:lnTo>
                <a:lnTo>
                  <a:pt x="357933" y="696778"/>
                </a:lnTo>
                <a:lnTo>
                  <a:pt x="395169" y="703960"/>
                </a:lnTo>
                <a:lnTo>
                  <a:pt x="434207" y="707813"/>
                </a:lnTo>
                <a:lnTo>
                  <a:pt x="474709" y="709526"/>
                </a:lnTo>
                <a:lnTo>
                  <a:pt x="515860" y="710287"/>
                </a:lnTo>
                <a:lnTo>
                  <a:pt x="550448" y="705529"/>
                </a:lnTo>
                <a:lnTo>
                  <a:pt x="594343" y="697396"/>
                </a:lnTo>
                <a:lnTo>
                  <a:pt x="644442" y="687013"/>
                </a:lnTo>
                <a:lnTo>
                  <a:pt x="681810" y="678107"/>
                </a:lnTo>
                <a:lnTo>
                  <a:pt x="710691" y="670185"/>
                </a:lnTo>
                <a:lnTo>
                  <a:pt x="753364" y="655099"/>
                </a:lnTo>
                <a:lnTo>
                  <a:pt x="785559" y="638472"/>
                </a:lnTo>
                <a:lnTo>
                  <a:pt x="825997" y="607637"/>
                </a:lnTo>
                <a:lnTo>
                  <a:pt x="853633" y="578105"/>
                </a:lnTo>
                <a:lnTo>
                  <a:pt x="874389" y="541023"/>
                </a:lnTo>
                <a:lnTo>
                  <a:pt x="888366" y="503357"/>
                </a:lnTo>
                <a:lnTo>
                  <a:pt x="898146" y="473797"/>
                </a:lnTo>
                <a:lnTo>
                  <a:pt x="907122" y="441808"/>
                </a:lnTo>
                <a:lnTo>
                  <a:pt x="911112" y="411054"/>
                </a:lnTo>
                <a:lnTo>
                  <a:pt x="910240" y="380849"/>
                </a:lnTo>
                <a:lnTo>
                  <a:pt x="906545" y="350888"/>
                </a:lnTo>
                <a:lnTo>
                  <a:pt x="901595" y="321036"/>
                </a:lnTo>
                <a:lnTo>
                  <a:pt x="893442" y="291232"/>
                </a:lnTo>
                <a:lnTo>
                  <a:pt x="875049" y="249207"/>
                </a:lnTo>
                <a:lnTo>
                  <a:pt x="848103" y="208974"/>
                </a:lnTo>
                <a:lnTo>
                  <a:pt x="812337" y="168280"/>
                </a:lnTo>
                <a:lnTo>
                  <a:pt x="770321" y="131087"/>
                </a:lnTo>
                <a:lnTo>
                  <a:pt x="740179" y="106930"/>
                </a:lnTo>
                <a:lnTo>
                  <a:pt x="706938" y="82964"/>
                </a:lnTo>
                <a:lnTo>
                  <a:pt x="669676" y="61729"/>
                </a:lnTo>
                <a:lnTo>
                  <a:pt x="628971" y="43362"/>
                </a:lnTo>
                <a:lnTo>
                  <a:pt x="584422" y="28584"/>
                </a:lnTo>
                <a:lnTo>
                  <a:pt x="561429" y="21865"/>
                </a:lnTo>
                <a:lnTo>
                  <a:pt x="538163" y="15401"/>
                </a:lnTo>
                <a:lnTo>
                  <a:pt x="514716" y="9108"/>
                </a:lnTo>
                <a:lnTo>
                  <a:pt x="490154" y="4912"/>
                </a:lnTo>
                <a:lnTo>
                  <a:pt x="464850" y="2115"/>
                </a:lnTo>
                <a:lnTo>
                  <a:pt x="439051" y="250"/>
                </a:lnTo>
                <a:lnTo>
                  <a:pt x="412922" y="0"/>
                </a:lnTo>
                <a:lnTo>
                  <a:pt x="386573" y="824"/>
                </a:lnTo>
                <a:lnTo>
                  <a:pt x="360077" y="2367"/>
                </a:lnTo>
                <a:lnTo>
                  <a:pt x="333483" y="5379"/>
                </a:lnTo>
                <a:lnTo>
                  <a:pt x="306825" y="9372"/>
                </a:lnTo>
                <a:lnTo>
                  <a:pt x="280123" y="14018"/>
                </a:lnTo>
                <a:lnTo>
                  <a:pt x="253392" y="19100"/>
                </a:lnTo>
                <a:lnTo>
                  <a:pt x="226641" y="24472"/>
                </a:lnTo>
                <a:lnTo>
                  <a:pt x="182036" y="33748"/>
                </a:lnTo>
                <a:lnTo>
                  <a:pt x="146351" y="411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2" name="SMARTInkShape-Group9"/>
          <p:cNvGrpSpPr/>
          <p:nvPr/>
        </p:nvGrpSpPr>
        <p:grpSpPr>
          <a:xfrm>
            <a:off x="5500688" y="3327801"/>
            <a:ext cx="883934" cy="582721"/>
            <a:chOff x="5500688" y="3327801"/>
            <a:chExt cx="883934" cy="582721"/>
          </a:xfrm>
        </p:grpSpPr>
        <p:sp>
          <p:nvSpPr>
            <p:cNvPr id="3" name="SMARTInkShape-19"/>
            <p:cNvSpPr/>
            <p:nvPr>
              <p:custDataLst>
                <p:tags r:id="rId14"/>
              </p:custDataLst>
            </p:nvPr>
          </p:nvSpPr>
          <p:spPr>
            <a:xfrm>
              <a:off x="6040717" y="3403370"/>
              <a:ext cx="343905" cy="507152"/>
            </a:xfrm>
            <a:custGeom>
              <a:avLst/>
              <a:gdLst/>
              <a:ahLst/>
              <a:cxnLst/>
              <a:rect l="0" t="0" r="0" b="0"/>
              <a:pathLst>
                <a:path w="343905" h="507152">
                  <a:moveTo>
                    <a:pt x="281502" y="88138"/>
                  </a:moveTo>
                  <a:lnTo>
                    <a:pt x="281502" y="88138"/>
                  </a:lnTo>
                  <a:lnTo>
                    <a:pt x="249825" y="50325"/>
                  </a:lnTo>
                  <a:lnTo>
                    <a:pt x="238319" y="37266"/>
                  </a:lnTo>
                  <a:lnTo>
                    <a:pt x="207302" y="24337"/>
                  </a:lnTo>
                  <a:lnTo>
                    <a:pt x="167012" y="17706"/>
                  </a:lnTo>
                  <a:lnTo>
                    <a:pt x="153227" y="18139"/>
                  </a:lnTo>
                  <a:lnTo>
                    <a:pt x="137178" y="21639"/>
                  </a:lnTo>
                  <a:lnTo>
                    <a:pt x="92610" y="45397"/>
                  </a:lnTo>
                  <a:lnTo>
                    <a:pt x="71525" y="64559"/>
                  </a:lnTo>
                  <a:lnTo>
                    <a:pt x="47647" y="106420"/>
                  </a:lnTo>
                  <a:lnTo>
                    <a:pt x="25185" y="141799"/>
                  </a:lnTo>
                  <a:lnTo>
                    <a:pt x="8067" y="185506"/>
                  </a:lnTo>
                  <a:lnTo>
                    <a:pt x="4880" y="194721"/>
                  </a:lnTo>
                  <a:lnTo>
                    <a:pt x="2124" y="234727"/>
                  </a:lnTo>
                  <a:lnTo>
                    <a:pt x="0" y="266231"/>
                  </a:lnTo>
                  <a:lnTo>
                    <a:pt x="286" y="309173"/>
                  </a:lnTo>
                  <a:lnTo>
                    <a:pt x="6025" y="352729"/>
                  </a:lnTo>
                  <a:lnTo>
                    <a:pt x="16655" y="388123"/>
                  </a:lnTo>
                  <a:lnTo>
                    <a:pt x="38025" y="426750"/>
                  </a:lnTo>
                  <a:lnTo>
                    <a:pt x="62347" y="455914"/>
                  </a:lnTo>
                  <a:lnTo>
                    <a:pt x="106060" y="491842"/>
                  </a:lnTo>
                  <a:lnTo>
                    <a:pt x="130631" y="502654"/>
                  </a:lnTo>
                  <a:lnTo>
                    <a:pt x="174469" y="507151"/>
                  </a:lnTo>
                  <a:lnTo>
                    <a:pt x="219009" y="498030"/>
                  </a:lnTo>
                  <a:lnTo>
                    <a:pt x="249975" y="486824"/>
                  </a:lnTo>
                  <a:lnTo>
                    <a:pt x="287300" y="456694"/>
                  </a:lnTo>
                  <a:lnTo>
                    <a:pt x="318420" y="413777"/>
                  </a:lnTo>
                  <a:lnTo>
                    <a:pt x="334846" y="370615"/>
                  </a:lnTo>
                  <a:lnTo>
                    <a:pt x="342200" y="330357"/>
                  </a:lnTo>
                  <a:lnTo>
                    <a:pt x="343652" y="286613"/>
                  </a:lnTo>
                  <a:lnTo>
                    <a:pt x="343904" y="251566"/>
                  </a:lnTo>
                  <a:lnTo>
                    <a:pt x="342986" y="216046"/>
                  </a:lnTo>
                  <a:lnTo>
                    <a:pt x="336871" y="181378"/>
                  </a:lnTo>
                  <a:lnTo>
                    <a:pt x="325916" y="142495"/>
                  </a:lnTo>
                  <a:lnTo>
                    <a:pt x="309457" y="101411"/>
                  </a:lnTo>
                  <a:lnTo>
                    <a:pt x="282500" y="62662"/>
                  </a:lnTo>
                  <a:lnTo>
                    <a:pt x="244878" y="18650"/>
                  </a:lnTo>
                  <a:lnTo>
                    <a:pt x="230156" y="1449"/>
                  </a:lnTo>
                  <a:lnTo>
                    <a:pt x="199812" y="0"/>
                  </a:lnTo>
                  <a:lnTo>
                    <a:pt x="156890" y="349"/>
                  </a:lnTo>
                  <a:lnTo>
                    <a:pt x="114383" y="5130"/>
                  </a:lnTo>
                  <a:lnTo>
                    <a:pt x="93978" y="77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SMARTInkShape-20"/>
            <p:cNvSpPr/>
            <p:nvPr>
              <p:custDataLst>
                <p:tags r:id="rId15"/>
              </p:custDataLst>
            </p:nvPr>
          </p:nvSpPr>
          <p:spPr>
            <a:xfrm>
              <a:off x="5670352" y="3327801"/>
              <a:ext cx="347732" cy="547441"/>
            </a:xfrm>
            <a:custGeom>
              <a:avLst/>
              <a:gdLst/>
              <a:ahLst/>
              <a:cxnLst/>
              <a:rect l="0" t="0" r="0" b="0"/>
              <a:pathLst>
                <a:path w="347732" h="547441">
                  <a:moveTo>
                    <a:pt x="0" y="163707"/>
                  </a:moveTo>
                  <a:lnTo>
                    <a:pt x="0" y="163707"/>
                  </a:lnTo>
                  <a:lnTo>
                    <a:pt x="0" y="124901"/>
                  </a:lnTo>
                  <a:lnTo>
                    <a:pt x="992" y="101828"/>
                  </a:lnTo>
                  <a:lnTo>
                    <a:pt x="4740" y="92218"/>
                  </a:lnTo>
                  <a:lnTo>
                    <a:pt x="33419" y="59261"/>
                  </a:lnTo>
                  <a:lnTo>
                    <a:pt x="74453" y="33071"/>
                  </a:lnTo>
                  <a:lnTo>
                    <a:pt x="116088" y="11922"/>
                  </a:lnTo>
                  <a:lnTo>
                    <a:pt x="144639" y="0"/>
                  </a:lnTo>
                  <a:lnTo>
                    <a:pt x="166810" y="1982"/>
                  </a:lnTo>
                  <a:lnTo>
                    <a:pt x="207244" y="14683"/>
                  </a:lnTo>
                  <a:lnTo>
                    <a:pt x="227983" y="23750"/>
                  </a:lnTo>
                  <a:lnTo>
                    <a:pt x="237916" y="32381"/>
                  </a:lnTo>
                  <a:lnTo>
                    <a:pt x="245639" y="43824"/>
                  </a:lnTo>
                  <a:lnTo>
                    <a:pt x="261750" y="84016"/>
                  </a:lnTo>
                  <a:lnTo>
                    <a:pt x="266677" y="120184"/>
                  </a:lnTo>
                  <a:lnTo>
                    <a:pt x="267650" y="164517"/>
                  </a:lnTo>
                  <a:lnTo>
                    <a:pt x="265173" y="199665"/>
                  </a:lnTo>
                  <a:lnTo>
                    <a:pt x="255510" y="235216"/>
                  </a:lnTo>
                  <a:lnTo>
                    <a:pt x="240079" y="270884"/>
                  </a:lnTo>
                  <a:lnTo>
                    <a:pt x="221827" y="313752"/>
                  </a:lnTo>
                  <a:lnTo>
                    <a:pt x="200546" y="357019"/>
                  </a:lnTo>
                  <a:lnTo>
                    <a:pt x="171353" y="397904"/>
                  </a:lnTo>
                  <a:lnTo>
                    <a:pt x="141444" y="439163"/>
                  </a:lnTo>
                  <a:lnTo>
                    <a:pt x="107751" y="477928"/>
                  </a:lnTo>
                  <a:lnTo>
                    <a:pt x="89472" y="498241"/>
                  </a:lnTo>
                  <a:lnTo>
                    <a:pt x="78461" y="507850"/>
                  </a:lnTo>
                  <a:lnTo>
                    <a:pt x="66683" y="522431"/>
                  </a:lnTo>
                  <a:lnTo>
                    <a:pt x="56909" y="529618"/>
                  </a:lnTo>
                  <a:lnTo>
                    <a:pt x="50759" y="538331"/>
                  </a:lnTo>
                  <a:lnTo>
                    <a:pt x="49714" y="541448"/>
                  </a:lnTo>
                  <a:lnTo>
                    <a:pt x="50010" y="543527"/>
                  </a:lnTo>
                  <a:lnTo>
                    <a:pt x="51200" y="544912"/>
                  </a:lnTo>
                  <a:lnTo>
                    <a:pt x="55166" y="546452"/>
                  </a:lnTo>
                  <a:lnTo>
                    <a:pt x="65798" y="547440"/>
                  </a:lnTo>
                  <a:lnTo>
                    <a:pt x="71577" y="544929"/>
                  </a:lnTo>
                  <a:lnTo>
                    <a:pt x="74507" y="542870"/>
                  </a:lnTo>
                  <a:lnTo>
                    <a:pt x="88112" y="539973"/>
                  </a:lnTo>
                  <a:lnTo>
                    <a:pt x="129089" y="538825"/>
                  </a:lnTo>
                  <a:lnTo>
                    <a:pt x="152019" y="537782"/>
                  </a:lnTo>
                  <a:lnTo>
                    <a:pt x="188923" y="531068"/>
                  </a:lnTo>
                  <a:lnTo>
                    <a:pt x="229710" y="529988"/>
                  </a:lnTo>
                  <a:lnTo>
                    <a:pt x="267749" y="528853"/>
                  </a:lnTo>
                  <a:lnTo>
                    <a:pt x="309710" y="521447"/>
                  </a:lnTo>
                  <a:lnTo>
                    <a:pt x="347731" y="520895"/>
                  </a:lnTo>
                  <a:lnTo>
                    <a:pt x="339328" y="5119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SMARTInkShape-21"/>
            <p:cNvSpPr/>
            <p:nvPr>
              <p:custDataLst>
                <p:tags r:id="rId16"/>
              </p:custDataLst>
            </p:nvPr>
          </p:nvSpPr>
          <p:spPr>
            <a:xfrm>
              <a:off x="5500688" y="3375422"/>
              <a:ext cx="53469" cy="526680"/>
            </a:xfrm>
            <a:custGeom>
              <a:avLst/>
              <a:gdLst/>
              <a:ahLst/>
              <a:cxnLst/>
              <a:rect l="0" t="0" r="0" b="0"/>
              <a:pathLst>
                <a:path w="53469" h="526680">
                  <a:moveTo>
                    <a:pt x="0" y="0"/>
                  </a:moveTo>
                  <a:lnTo>
                    <a:pt x="0" y="0"/>
                  </a:lnTo>
                  <a:lnTo>
                    <a:pt x="14135" y="40631"/>
                  </a:lnTo>
                  <a:lnTo>
                    <a:pt x="17369" y="81014"/>
                  </a:lnTo>
                  <a:lnTo>
                    <a:pt x="17795" y="120360"/>
                  </a:lnTo>
                  <a:lnTo>
                    <a:pt x="17846" y="158786"/>
                  </a:lnTo>
                  <a:lnTo>
                    <a:pt x="20502" y="198714"/>
                  </a:lnTo>
                  <a:lnTo>
                    <a:pt x="25547" y="239784"/>
                  </a:lnTo>
                  <a:lnTo>
                    <a:pt x="26543" y="277552"/>
                  </a:lnTo>
                  <a:lnTo>
                    <a:pt x="29385" y="319556"/>
                  </a:lnTo>
                  <a:lnTo>
                    <a:pt x="34467" y="361550"/>
                  </a:lnTo>
                  <a:lnTo>
                    <a:pt x="35471" y="400934"/>
                  </a:lnTo>
                  <a:lnTo>
                    <a:pt x="38315" y="437376"/>
                  </a:lnTo>
                  <a:lnTo>
                    <a:pt x="43814" y="481188"/>
                  </a:lnTo>
                  <a:lnTo>
                    <a:pt x="44538" y="509679"/>
                  </a:lnTo>
                  <a:lnTo>
                    <a:pt x="47245" y="516904"/>
                  </a:lnTo>
                  <a:lnTo>
                    <a:pt x="53468" y="526679"/>
                  </a:lnTo>
                  <a:lnTo>
                    <a:pt x="44648" y="5179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2" name="SMARTInkShape-Group10"/>
          <p:cNvGrpSpPr/>
          <p:nvPr/>
        </p:nvGrpSpPr>
        <p:grpSpPr>
          <a:xfrm>
            <a:off x="354744" y="875109"/>
            <a:ext cx="1878714" cy="812603"/>
            <a:chOff x="354744" y="875109"/>
            <a:chExt cx="1878714" cy="812603"/>
          </a:xfrm>
        </p:grpSpPr>
        <p:sp>
          <p:nvSpPr>
            <p:cNvPr id="13" name="SMARTInkShape-22"/>
            <p:cNvSpPr/>
            <p:nvPr>
              <p:custDataLst>
                <p:tags r:id="rId6"/>
              </p:custDataLst>
            </p:nvPr>
          </p:nvSpPr>
          <p:spPr>
            <a:xfrm>
              <a:off x="354744" y="884039"/>
              <a:ext cx="341773" cy="792249"/>
            </a:xfrm>
            <a:custGeom>
              <a:avLst/>
              <a:gdLst/>
              <a:ahLst/>
              <a:cxnLst/>
              <a:rect l="0" t="0" r="0" b="0"/>
              <a:pathLst>
                <a:path w="341773" h="792249">
                  <a:moveTo>
                    <a:pt x="216756" y="0"/>
                  </a:moveTo>
                  <a:lnTo>
                    <a:pt x="216756" y="0"/>
                  </a:lnTo>
                  <a:lnTo>
                    <a:pt x="190224" y="22379"/>
                  </a:lnTo>
                  <a:lnTo>
                    <a:pt x="161171" y="63989"/>
                  </a:lnTo>
                  <a:lnTo>
                    <a:pt x="135794" y="101311"/>
                  </a:lnTo>
                  <a:lnTo>
                    <a:pt x="112070" y="143789"/>
                  </a:lnTo>
                  <a:lnTo>
                    <a:pt x="89826" y="187794"/>
                  </a:lnTo>
                  <a:lnTo>
                    <a:pt x="67030" y="232252"/>
                  </a:lnTo>
                  <a:lnTo>
                    <a:pt x="47708" y="276844"/>
                  </a:lnTo>
                  <a:lnTo>
                    <a:pt x="29415" y="321476"/>
                  </a:lnTo>
                  <a:lnTo>
                    <a:pt x="14073" y="363474"/>
                  </a:lnTo>
                  <a:lnTo>
                    <a:pt x="3244" y="406344"/>
                  </a:lnTo>
                  <a:lnTo>
                    <a:pt x="0" y="422701"/>
                  </a:lnTo>
                  <a:lnTo>
                    <a:pt x="815" y="452457"/>
                  </a:lnTo>
                  <a:lnTo>
                    <a:pt x="4334" y="491146"/>
                  </a:lnTo>
                  <a:lnTo>
                    <a:pt x="9657" y="535790"/>
                  </a:lnTo>
                  <a:lnTo>
                    <a:pt x="15190" y="569521"/>
                  </a:lnTo>
                  <a:lnTo>
                    <a:pt x="20863" y="595978"/>
                  </a:lnTo>
                  <a:lnTo>
                    <a:pt x="33450" y="635957"/>
                  </a:lnTo>
                  <a:lnTo>
                    <a:pt x="48967" y="666955"/>
                  </a:lnTo>
                  <a:lnTo>
                    <a:pt x="74437" y="706719"/>
                  </a:lnTo>
                  <a:lnTo>
                    <a:pt x="116839" y="747589"/>
                  </a:lnTo>
                  <a:lnTo>
                    <a:pt x="152645" y="769306"/>
                  </a:lnTo>
                  <a:lnTo>
                    <a:pt x="194232" y="786324"/>
                  </a:lnTo>
                  <a:lnTo>
                    <a:pt x="237974" y="792248"/>
                  </a:lnTo>
                  <a:lnTo>
                    <a:pt x="282354" y="792019"/>
                  </a:lnTo>
                  <a:lnTo>
                    <a:pt x="321961" y="782249"/>
                  </a:lnTo>
                  <a:lnTo>
                    <a:pt x="341772" y="7768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SMARTInkShape-23"/>
            <p:cNvSpPr/>
            <p:nvPr>
              <p:custDataLst>
                <p:tags r:id="rId7"/>
              </p:custDataLst>
            </p:nvPr>
          </p:nvSpPr>
          <p:spPr>
            <a:xfrm>
              <a:off x="1919883" y="875109"/>
              <a:ext cx="313575" cy="812603"/>
            </a:xfrm>
            <a:custGeom>
              <a:avLst/>
              <a:gdLst/>
              <a:ahLst/>
              <a:cxnLst/>
              <a:rect l="0" t="0" r="0" b="0"/>
              <a:pathLst>
                <a:path w="313575" h="812603">
                  <a:moveTo>
                    <a:pt x="214312" y="0"/>
                  </a:moveTo>
                  <a:lnTo>
                    <a:pt x="214312" y="0"/>
                  </a:lnTo>
                  <a:lnTo>
                    <a:pt x="233274" y="33184"/>
                  </a:lnTo>
                  <a:lnTo>
                    <a:pt x="249806" y="68041"/>
                  </a:lnTo>
                  <a:lnTo>
                    <a:pt x="265729" y="101961"/>
                  </a:lnTo>
                  <a:lnTo>
                    <a:pt x="283015" y="137147"/>
                  </a:lnTo>
                  <a:lnTo>
                    <a:pt x="295964" y="172707"/>
                  </a:lnTo>
                  <a:lnTo>
                    <a:pt x="305503" y="201775"/>
                  </a:lnTo>
                  <a:lnTo>
                    <a:pt x="313381" y="234537"/>
                  </a:lnTo>
                  <a:lnTo>
                    <a:pt x="313574" y="268942"/>
                  </a:lnTo>
                  <a:lnTo>
                    <a:pt x="312999" y="304077"/>
                  </a:lnTo>
                  <a:lnTo>
                    <a:pt x="312744" y="339536"/>
                  </a:lnTo>
                  <a:lnTo>
                    <a:pt x="312630" y="375139"/>
                  </a:lnTo>
                  <a:lnTo>
                    <a:pt x="307288" y="410807"/>
                  </a:lnTo>
                  <a:lnTo>
                    <a:pt x="299291" y="445511"/>
                  </a:lnTo>
                  <a:lnTo>
                    <a:pt x="292429" y="477471"/>
                  </a:lnTo>
                  <a:lnTo>
                    <a:pt x="283427" y="510858"/>
                  </a:lnTo>
                  <a:lnTo>
                    <a:pt x="271819" y="544548"/>
                  </a:lnTo>
                  <a:lnTo>
                    <a:pt x="256738" y="576058"/>
                  </a:lnTo>
                  <a:lnTo>
                    <a:pt x="237635" y="603312"/>
                  </a:lnTo>
                  <a:lnTo>
                    <a:pt x="211009" y="638349"/>
                  </a:lnTo>
                  <a:lnTo>
                    <a:pt x="179368" y="678574"/>
                  </a:lnTo>
                  <a:lnTo>
                    <a:pt x="154305" y="708367"/>
                  </a:lnTo>
                  <a:lnTo>
                    <a:pt x="115874" y="749408"/>
                  </a:lnTo>
                  <a:lnTo>
                    <a:pt x="82919" y="774925"/>
                  </a:lnTo>
                  <a:lnTo>
                    <a:pt x="39120" y="797800"/>
                  </a:lnTo>
                  <a:lnTo>
                    <a:pt x="0" y="8126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MARTInkShape-24"/>
            <p:cNvSpPr/>
            <p:nvPr>
              <p:custDataLst>
                <p:tags r:id="rId8"/>
              </p:custDataLst>
            </p:nvPr>
          </p:nvSpPr>
          <p:spPr>
            <a:xfrm>
              <a:off x="1865233" y="1078140"/>
              <a:ext cx="222193" cy="326265"/>
            </a:xfrm>
            <a:custGeom>
              <a:avLst/>
              <a:gdLst/>
              <a:ahLst/>
              <a:cxnLst/>
              <a:rect l="0" t="0" r="0" b="0"/>
              <a:pathLst>
                <a:path w="222193" h="326265">
                  <a:moveTo>
                    <a:pt x="170736" y="11282"/>
                  </a:moveTo>
                  <a:lnTo>
                    <a:pt x="170736" y="11282"/>
                  </a:lnTo>
                  <a:lnTo>
                    <a:pt x="131930" y="0"/>
                  </a:lnTo>
                  <a:lnTo>
                    <a:pt x="115124" y="646"/>
                  </a:lnTo>
                  <a:lnTo>
                    <a:pt x="94507" y="6587"/>
                  </a:lnTo>
                  <a:lnTo>
                    <a:pt x="81955" y="17133"/>
                  </a:lnTo>
                  <a:lnTo>
                    <a:pt x="39797" y="61703"/>
                  </a:lnTo>
                  <a:lnTo>
                    <a:pt x="23090" y="92789"/>
                  </a:lnTo>
                  <a:lnTo>
                    <a:pt x="7589" y="130239"/>
                  </a:lnTo>
                  <a:lnTo>
                    <a:pt x="0" y="151464"/>
                  </a:lnTo>
                  <a:lnTo>
                    <a:pt x="566" y="189344"/>
                  </a:lnTo>
                  <a:lnTo>
                    <a:pt x="3568" y="213861"/>
                  </a:lnTo>
                  <a:lnTo>
                    <a:pt x="16283" y="252198"/>
                  </a:lnTo>
                  <a:lnTo>
                    <a:pt x="25974" y="272282"/>
                  </a:lnTo>
                  <a:lnTo>
                    <a:pt x="57984" y="307864"/>
                  </a:lnTo>
                  <a:lnTo>
                    <a:pt x="87439" y="326264"/>
                  </a:lnTo>
                  <a:lnTo>
                    <a:pt x="128968" y="326088"/>
                  </a:lnTo>
                  <a:lnTo>
                    <a:pt x="168585" y="317140"/>
                  </a:lnTo>
                  <a:lnTo>
                    <a:pt x="195245" y="302889"/>
                  </a:lnTo>
                  <a:lnTo>
                    <a:pt x="198982" y="297960"/>
                  </a:lnTo>
                  <a:lnTo>
                    <a:pt x="212928" y="258810"/>
                  </a:lnTo>
                  <a:lnTo>
                    <a:pt x="220499" y="239625"/>
                  </a:lnTo>
                  <a:lnTo>
                    <a:pt x="222192" y="215530"/>
                  </a:lnTo>
                  <a:lnTo>
                    <a:pt x="214377" y="183368"/>
                  </a:lnTo>
                  <a:lnTo>
                    <a:pt x="209976" y="169124"/>
                  </a:lnTo>
                  <a:lnTo>
                    <a:pt x="205513" y="144370"/>
                  </a:lnTo>
                  <a:lnTo>
                    <a:pt x="186475" y="105206"/>
                  </a:lnTo>
                  <a:lnTo>
                    <a:pt x="172889" y="74924"/>
                  </a:lnTo>
                  <a:lnTo>
                    <a:pt x="136267" y="30617"/>
                  </a:lnTo>
                  <a:lnTo>
                    <a:pt x="135017" y="291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SMARTInkShape-25"/>
            <p:cNvSpPr/>
            <p:nvPr>
              <p:custDataLst>
                <p:tags r:id="rId9"/>
              </p:custDataLst>
            </p:nvPr>
          </p:nvSpPr>
          <p:spPr>
            <a:xfrm>
              <a:off x="1610657" y="1053703"/>
              <a:ext cx="200228" cy="383723"/>
            </a:xfrm>
            <a:custGeom>
              <a:avLst/>
              <a:gdLst/>
              <a:ahLst/>
              <a:cxnLst/>
              <a:rect l="0" t="0" r="0" b="0"/>
              <a:pathLst>
                <a:path w="200228" h="383723">
                  <a:moveTo>
                    <a:pt x="59195" y="0"/>
                  </a:moveTo>
                  <a:lnTo>
                    <a:pt x="59195" y="0"/>
                  </a:lnTo>
                  <a:lnTo>
                    <a:pt x="44937" y="40790"/>
                  </a:lnTo>
                  <a:lnTo>
                    <a:pt x="29724" y="77129"/>
                  </a:lnTo>
                  <a:lnTo>
                    <a:pt x="18492" y="113032"/>
                  </a:lnTo>
                  <a:lnTo>
                    <a:pt x="8880" y="147813"/>
                  </a:lnTo>
                  <a:lnTo>
                    <a:pt x="1733" y="178403"/>
                  </a:lnTo>
                  <a:lnTo>
                    <a:pt x="1910" y="221147"/>
                  </a:lnTo>
                  <a:lnTo>
                    <a:pt x="0" y="240170"/>
                  </a:lnTo>
                  <a:lnTo>
                    <a:pt x="6859" y="276636"/>
                  </a:lnTo>
                  <a:lnTo>
                    <a:pt x="21655" y="320452"/>
                  </a:lnTo>
                  <a:lnTo>
                    <a:pt x="56791" y="363238"/>
                  </a:lnTo>
                  <a:lnTo>
                    <a:pt x="66064" y="370791"/>
                  </a:lnTo>
                  <a:lnTo>
                    <a:pt x="87027" y="379629"/>
                  </a:lnTo>
                  <a:lnTo>
                    <a:pt x="130519" y="383722"/>
                  </a:lnTo>
                  <a:lnTo>
                    <a:pt x="151104" y="381255"/>
                  </a:lnTo>
                  <a:lnTo>
                    <a:pt x="179226" y="374872"/>
                  </a:lnTo>
                  <a:lnTo>
                    <a:pt x="186295" y="370670"/>
                  </a:lnTo>
                  <a:lnTo>
                    <a:pt x="195852" y="357985"/>
                  </a:lnTo>
                  <a:lnTo>
                    <a:pt x="200227" y="346400"/>
                  </a:lnTo>
                  <a:lnTo>
                    <a:pt x="198605" y="337179"/>
                  </a:lnTo>
                  <a:lnTo>
                    <a:pt x="178122" y="292612"/>
                  </a:lnTo>
                  <a:lnTo>
                    <a:pt x="172244" y="284500"/>
                  </a:lnTo>
                  <a:lnTo>
                    <a:pt x="134914" y="274355"/>
                  </a:lnTo>
                  <a:lnTo>
                    <a:pt x="95722" y="269168"/>
                  </a:lnTo>
                  <a:lnTo>
                    <a:pt x="75199" y="269261"/>
                  </a:lnTo>
                  <a:lnTo>
                    <a:pt x="62670" y="272799"/>
                  </a:lnTo>
                  <a:lnTo>
                    <a:pt x="53132" y="280325"/>
                  </a:lnTo>
                  <a:lnTo>
                    <a:pt x="44594" y="289292"/>
                  </a:lnTo>
                  <a:lnTo>
                    <a:pt x="34185" y="296585"/>
                  </a:lnTo>
                  <a:lnTo>
                    <a:pt x="30615" y="300911"/>
                  </a:lnTo>
                  <a:lnTo>
                    <a:pt x="25591" y="315488"/>
                  </a:lnTo>
                  <a:lnTo>
                    <a:pt x="24416" y="323110"/>
                  </a:lnTo>
                  <a:lnTo>
                    <a:pt x="26540" y="329805"/>
                  </a:lnTo>
                  <a:lnTo>
                    <a:pt x="35987" y="342188"/>
                  </a:lnTo>
                  <a:lnTo>
                    <a:pt x="49232" y="351200"/>
                  </a:lnTo>
                  <a:lnTo>
                    <a:pt x="70464" y="355413"/>
                  </a:lnTo>
                  <a:lnTo>
                    <a:pt x="112773" y="3482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SMARTInkShape-26"/>
            <p:cNvSpPr/>
            <p:nvPr>
              <p:custDataLst>
                <p:tags r:id="rId10"/>
              </p:custDataLst>
            </p:nvPr>
          </p:nvSpPr>
          <p:spPr>
            <a:xfrm>
              <a:off x="1348432" y="1169789"/>
              <a:ext cx="232124" cy="231722"/>
            </a:xfrm>
            <a:custGeom>
              <a:avLst/>
              <a:gdLst/>
              <a:ahLst/>
              <a:cxnLst/>
              <a:rect l="0" t="0" r="0" b="0"/>
              <a:pathLst>
                <a:path w="232124" h="231722">
                  <a:moveTo>
                    <a:pt x="89248" y="0"/>
                  </a:moveTo>
                  <a:lnTo>
                    <a:pt x="89248" y="0"/>
                  </a:lnTo>
                  <a:lnTo>
                    <a:pt x="84507" y="33183"/>
                  </a:lnTo>
                  <a:lnTo>
                    <a:pt x="81559" y="72781"/>
                  </a:lnTo>
                  <a:lnTo>
                    <a:pt x="80563" y="115580"/>
                  </a:lnTo>
                  <a:lnTo>
                    <a:pt x="77721" y="155931"/>
                  </a:lnTo>
                  <a:lnTo>
                    <a:pt x="75195" y="170506"/>
                  </a:lnTo>
                  <a:lnTo>
                    <a:pt x="80060" y="212494"/>
                  </a:lnTo>
                  <a:lnTo>
                    <a:pt x="80242" y="220058"/>
                  </a:lnTo>
                  <a:lnTo>
                    <a:pt x="82930" y="224473"/>
                  </a:lnTo>
                  <a:lnTo>
                    <a:pt x="88878" y="231721"/>
                  </a:lnTo>
                  <a:lnTo>
                    <a:pt x="84398" y="227298"/>
                  </a:lnTo>
                  <a:lnTo>
                    <a:pt x="82131" y="222399"/>
                  </a:lnTo>
                  <a:lnTo>
                    <a:pt x="75936" y="206429"/>
                  </a:lnTo>
                  <a:lnTo>
                    <a:pt x="44583" y="162643"/>
                  </a:lnTo>
                  <a:lnTo>
                    <a:pt x="37647" y="155630"/>
                  </a:lnTo>
                  <a:lnTo>
                    <a:pt x="23577" y="147095"/>
                  </a:lnTo>
                  <a:lnTo>
                    <a:pt x="16074" y="144751"/>
                  </a:lnTo>
                  <a:lnTo>
                    <a:pt x="12684" y="145118"/>
                  </a:lnTo>
                  <a:lnTo>
                    <a:pt x="6272" y="148171"/>
                  </a:lnTo>
                  <a:lnTo>
                    <a:pt x="4165" y="148390"/>
                  </a:lnTo>
                  <a:lnTo>
                    <a:pt x="2760" y="147544"/>
                  </a:lnTo>
                  <a:lnTo>
                    <a:pt x="0" y="142956"/>
                  </a:lnTo>
                  <a:lnTo>
                    <a:pt x="4706" y="147640"/>
                  </a:lnTo>
                  <a:lnTo>
                    <a:pt x="45567" y="145830"/>
                  </a:lnTo>
                  <a:lnTo>
                    <a:pt x="84243" y="139010"/>
                  </a:lnTo>
                  <a:lnTo>
                    <a:pt x="119294" y="130706"/>
                  </a:lnTo>
                  <a:lnTo>
                    <a:pt x="159565" y="125147"/>
                  </a:lnTo>
                  <a:lnTo>
                    <a:pt x="200446" y="117475"/>
                  </a:lnTo>
                  <a:lnTo>
                    <a:pt x="232123"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SMARTInkShape-27"/>
            <p:cNvSpPr/>
            <p:nvPr>
              <p:custDataLst>
                <p:tags r:id="rId11"/>
              </p:custDataLst>
            </p:nvPr>
          </p:nvSpPr>
          <p:spPr>
            <a:xfrm>
              <a:off x="973495" y="1080492"/>
              <a:ext cx="258678" cy="361899"/>
            </a:xfrm>
            <a:custGeom>
              <a:avLst/>
              <a:gdLst/>
              <a:ahLst/>
              <a:cxnLst/>
              <a:rect l="0" t="0" r="0" b="0"/>
              <a:pathLst>
                <a:path w="258678" h="361899">
                  <a:moveTo>
                    <a:pt x="187364" y="0"/>
                  </a:moveTo>
                  <a:lnTo>
                    <a:pt x="187364" y="0"/>
                  </a:lnTo>
                  <a:lnTo>
                    <a:pt x="154181" y="0"/>
                  </a:lnTo>
                  <a:lnTo>
                    <a:pt x="110254" y="7129"/>
                  </a:lnTo>
                  <a:lnTo>
                    <a:pt x="88008" y="16224"/>
                  </a:lnTo>
                  <a:lnTo>
                    <a:pt x="68849" y="32037"/>
                  </a:lnTo>
                  <a:lnTo>
                    <a:pt x="38608" y="72129"/>
                  </a:lnTo>
                  <a:lnTo>
                    <a:pt x="18494" y="116177"/>
                  </a:lnTo>
                  <a:lnTo>
                    <a:pt x="3914" y="160746"/>
                  </a:lnTo>
                  <a:lnTo>
                    <a:pt x="377" y="205385"/>
                  </a:lnTo>
                  <a:lnTo>
                    <a:pt x="0" y="232172"/>
                  </a:lnTo>
                  <a:lnTo>
                    <a:pt x="5203" y="247386"/>
                  </a:lnTo>
                  <a:lnTo>
                    <a:pt x="16643" y="272398"/>
                  </a:lnTo>
                  <a:lnTo>
                    <a:pt x="24176" y="291722"/>
                  </a:lnTo>
                  <a:lnTo>
                    <a:pt x="39573" y="312765"/>
                  </a:lnTo>
                  <a:lnTo>
                    <a:pt x="80269" y="346061"/>
                  </a:lnTo>
                  <a:lnTo>
                    <a:pt x="92141" y="352242"/>
                  </a:lnTo>
                  <a:lnTo>
                    <a:pt x="127836" y="361898"/>
                  </a:lnTo>
                  <a:lnTo>
                    <a:pt x="145693" y="358032"/>
                  </a:lnTo>
                  <a:lnTo>
                    <a:pt x="175458" y="345001"/>
                  </a:lnTo>
                  <a:lnTo>
                    <a:pt x="218865" y="307280"/>
                  </a:lnTo>
                  <a:lnTo>
                    <a:pt x="242641" y="267198"/>
                  </a:lnTo>
                  <a:lnTo>
                    <a:pt x="251619" y="249724"/>
                  </a:lnTo>
                  <a:lnTo>
                    <a:pt x="257856" y="205342"/>
                  </a:lnTo>
                  <a:lnTo>
                    <a:pt x="258677" y="160729"/>
                  </a:lnTo>
                  <a:lnTo>
                    <a:pt x="256119" y="133944"/>
                  </a:lnTo>
                  <a:lnTo>
                    <a:pt x="250664" y="117078"/>
                  </a:lnTo>
                  <a:lnTo>
                    <a:pt x="230121" y="79126"/>
                  </a:lnTo>
                  <a:lnTo>
                    <a:pt x="204583" y="45269"/>
                  </a:lnTo>
                  <a:lnTo>
                    <a:pt x="187175" y="29619"/>
                  </a:lnTo>
                  <a:lnTo>
                    <a:pt x="163514" y="15442"/>
                  </a:lnTo>
                  <a:lnTo>
                    <a:pt x="145681" y="10859"/>
                  </a:lnTo>
                  <a:lnTo>
                    <a:pt x="131136" y="15079"/>
                  </a:lnTo>
                  <a:lnTo>
                    <a:pt x="89781" y="39505"/>
                  </a:lnTo>
                  <a:lnTo>
                    <a:pt x="45616" y="80622"/>
                  </a:lnTo>
                  <a:lnTo>
                    <a:pt x="26630"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SMARTInkShape-28"/>
            <p:cNvSpPr/>
            <p:nvPr>
              <p:custDataLst>
                <p:tags r:id="rId12"/>
              </p:custDataLst>
            </p:nvPr>
          </p:nvSpPr>
          <p:spPr>
            <a:xfrm>
              <a:off x="736716" y="1034837"/>
              <a:ext cx="200902" cy="437460"/>
            </a:xfrm>
            <a:custGeom>
              <a:avLst/>
              <a:gdLst/>
              <a:ahLst/>
              <a:cxnLst/>
              <a:rect l="0" t="0" r="0" b="0"/>
              <a:pathLst>
                <a:path w="200902" h="437460">
                  <a:moveTo>
                    <a:pt x="191972" y="45655"/>
                  </a:moveTo>
                  <a:lnTo>
                    <a:pt x="191972" y="45655"/>
                  </a:lnTo>
                  <a:lnTo>
                    <a:pt x="151341" y="7670"/>
                  </a:lnTo>
                  <a:lnTo>
                    <a:pt x="144048" y="2473"/>
                  </a:lnTo>
                  <a:lnTo>
                    <a:pt x="136210" y="0"/>
                  </a:lnTo>
                  <a:lnTo>
                    <a:pt x="98198" y="678"/>
                  </a:lnTo>
                  <a:lnTo>
                    <a:pt x="74559" y="909"/>
                  </a:lnTo>
                  <a:lnTo>
                    <a:pt x="68056" y="2926"/>
                  </a:lnTo>
                  <a:lnTo>
                    <a:pt x="25037" y="35297"/>
                  </a:lnTo>
                  <a:lnTo>
                    <a:pt x="12092" y="52067"/>
                  </a:lnTo>
                  <a:lnTo>
                    <a:pt x="6713" y="69604"/>
                  </a:lnTo>
                  <a:lnTo>
                    <a:pt x="8101" y="81434"/>
                  </a:lnTo>
                  <a:lnTo>
                    <a:pt x="14667" y="111148"/>
                  </a:lnTo>
                  <a:lnTo>
                    <a:pt x="46875" y="155458"/>
                  </a:lnTo>
                  <a:lnTo>
                    <a:pt x="50592" y="163505"/>
                  </a:lnTo>
                  <a:lnTo>
                    <a:pt x="93747" y="203274"/>
                  </a:lnTo>
                  <a:lnTo>
                    <a:pt x="128362" y="238539"/>
                  </a:lnTo>
                  <a:lnTo>
                    <a:pt x="151699" y="276130"/>
                  </a:lnTo>
                  <a:lnTo>
                    <a:pt x="175509" y="314694"/>
                  </a:lnTo>
                  <a:lnTo>
                    <a:pt x="181554" y="343354"/>
                  </a:lnTo>
                  <a:lnTo>
                    <a:pt x="181609" y="367026"/>
                  </a:lnTo>
                  <a:lnTo>
                    <a:pt x="175782" y="386057"/>
                  </a:lnTo>
                  <a:lnTo>
                    <a:pt x="162279" y="404525"/>
                  </a:lnTo>
                  <a:lnTo>
                    <a:pt x="145537" y="422247"/>
                  </a:lnTo>
                  <a:lnTo>
                    <a:pt x="126289" y="432184"/>
                  </a:lnTo>
                  <a:lnTo>
                    <a:pt x="100247" y="437302"/>
                  </a:lnTo>
                  <a:lnTo>
                    <a:pt x="64028" y="437459"/>
                  </a:lnTo>
                  <a:lnTo>
                    <a:pt x="34220" y="426118"/>
                  </a:lnTo>
                  <a:lnTo>
                    <a:pt x="16356" y="412826"/>
                  </a:lnTo>
                  <a:lnTo>
                    <a:pt x="9741" y="401988"/>
                  </a:lnTo>
                  <a:lnTo>
                    <a:pt x="0" y="371972"/>
                  </a:lnTo>
                  <a:lnTo>
                    <a:pt x="8407" y="330868"/>
                  </a:lnTo>
                  <a:lnTo>
                    <a:pt x="20517" y="288451"/>
                  </a:lnTo>
                  <a:lnTo>
                    <a:pt x="36439" y="254627"/>
                  </a:lnTo>
                  <a:lnTo>
                    <a:pt x="67090" y="211603"/>
                  </a:lnTo>
                  <a:lnTo>
                    <a:pt x="94543" y="172729"/>
                  </a:lnTo>
                  <a:lnTo>
                    <a:pt x="126200" y="131034"/>
                  </a:lnTo>
                  <a:lnTo>
                    <a:pt x="161013" y="88438"/>
                  </a:lnTo>
                  <a:lnTo>
                    <a:pt x="176932" y="65266"/>
                  </a:lnTo>
                  <a:lnTo>
                    <a:pt x="190571" y="33872"/>
                  </a:lnTo>
                  <a:lnTo>
                    <a:pt x="191935" y="19392"/>
                  </a:lnTo>
                  <a:lnTo>
                    <a:pt x="200901" y="277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SMARTInkShape-29"/>
            <p:cNvSpPr/>
            <p:nvPr>
              <p:custDataLst>
                <p:tags r:id="rId13"/>
              </p:custDataLst>
            </p:nvPr>
          </p:nvSpPr>
          <p:spPr>
            <a:xfrm>
              <a:off x="598290" y="1026914"/>
              <a:ext cx="35719" cy="419040"/>
            </a:xfrm>
            <a:custGeom>
              <a:avLst/>
              <a:gdLst/>
              <a:ahLst/>
              <a:cxnLst/>
              <a:rect l="0" t="0" r="0" b="0"/>
              <a:pathLst>
                <a:path w="35719" h="419040">
                  <a:moveTo>
                    <a:pt x="35718" y="0"/>
                  </a:moveTo>
                  <a:lnTo>
                    <a:pt x="35718" y="0"/>
                  </a:lnTo>
                  <a:lnTo>
                    <a:pt x="35718" y="33183"/>
                  </a:lnTo>
                  <a:lnTo>
                    <a:pt x="30977" y="68040"/>
                  </a:lnTo>
                  <a:lnTo>
                    <a:pt x="28650" y="106308"/>
                  </a:lnTo>
                  <a:lnTo>
                    <a:pt x="26624" y="149443"/>
                  </a:lnTo>
                  <a:lnTo>
                    <a:pt x="20897" y="190462"/>
                  </a:lnTo>
                  <a:lnTo>
                    <a:pt x="18459" y="230988"/>
                  </a:lnTo>
                  <a:lnTo>
                    <a:pt x="13237" y="267657"/>
                  </a:lnTo>
                  <a:lnTo>
                    <a:pt x="9780" y="303563"/>
                  </a:lnTo>
                  <a:lnTo>
                    <a:pt x="6451" y="336673"/>
                  </a:lnTo>
                  <a:lnTo>
                    <a:pt x="1911" y="359047"/>
                  </a:lnTo>
                  <a:lnTo>
                    <a:pt x="111" y="399687"/>
                  </a:lnTo>
                  <a:lnTo>
                    <a:pt x="2" y="419039"/>
                  </a:lnTo>
                  <a:lnTo>
                    <a:pt x="0" y="414761"/>
                  </a:lnTo>
                  <a:lnTo>
                    <a:pt x="8929" y="392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7" name="SMARTInkShape-Group11"/>
          <p:cNvGrpSpPr/>
          <p:nvPr/>
        </p:nvGrpSpPr>
        <p:grpSpPr>
          <a:xfrm>
            <a:off x="479255" y="357188"/>
            <a:ext cx="1520996" cy="444290"/>
            <a:chOff x="479255" y="357188"/>
            <a:chExt cx="1520996" cy="444290"/>
          </a:xfrm>
        </p:grpSpPr>
        <p:sp>
          <p:nvSpPr>
            <p:cNvPr id="23" name="SMARTInkShape-30"/>
            <p:cNvSpPr/>
            <p:nvPr>
              <p:custDataLst>
                <p:tags r:id="rId2"/>
              </p:custDataLst>
            </p:nvPr>
          </p:nvSpPr>
          <p:spPr>
            <a:xfrm>
              <a:off x="1580555" y="642938"/>
              <a:ext cx="419696" cy="44649"/>
            </a:xfrm>
            <a:custGeom>
              <a:avLst/>
              <a:gdLst/>
              <a:ahLst/>
              <a:cxnLst/>
              <a:rect l="0" t="0" r="0" b="0"/>
              <a:pathLst>
                <a:path w="419696" h="44649">
                  <a:moveTo>
                    <a:pt x="0" y="44648"/>
                  </a:moveTo>
                  <a:lnTo>
                    <a:pt x="0" y="44648"/>
                  </a:lnTo>
                  <a:lnTo>
                    <a:pt x="38805" y="43656"/>
                  </a:lnTo>
                  <a:lnTo>
                    <a:pt x="80970" y="36959"/>
                  </a:lnTo>
                  <a:lnTo>
                    <a:pt x="116815" y="36086"/>
                  </a:lnTo>
                  <a:lnTo>
                    <a:pt x="147168" y="33236"/>
                  </a:lnTo>
                  <a:lnTo>
                    <a:pt x="163596" y="31087"/>
                  </a:lnTo>
                  <a:lnTo>
                    <a:pt x="199353" y="26677"/>
                  </a:lnTo>
                  <a:lnTo>
                    <a:pt x="247996" y="20761"/>
                  </a:lnTo>
                  <a:lnTo>
                    <a:pt x="305229" y="13841"/>
                  </a:lnTo>
                  <a:lnTo>
                    <a:pt x="343384" y="9227"/>
                  </a:lnTo>
                  <a:lnTo>
                    <a:pt x="385779" y="4101"/>
                  </a:lnTo>
                  <a:lnTo>
                    <a:pt x="41969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SMARTInkShape-31"/>
            <p:cNvSpPr/>
            <p:nvPr>
              <p:custDataLst>
                <p:tags r:id="rId3"/>
              </p:custDataLst>
            </p:nvPr>
          </p:nvSpPr>
          <p:spPr>
            <a:xfrm>
              <a:off x="479255" y="420262"/>
              <a:ext cx="308297" cy="381216"/>
            </a:xfrm>
            <a:custGeom>
              <a:avLst/>
              <a:gdLst/>
              <a:ahLst/>
              <a:cxnLst/>
              <a:rect l="0" t="0" r="0" b="0"/>
              <a:pathLst>
                <a:path w="308297" h="381216">
                  <a:moveTo>
                    <a:pt x="74386" y="79801"/>
                  </a:moveTo>
                  <a:lnTo>
                    <a:pt x="74386" y="79801"/>
                  </a:lnTo>
                  <a:lnTo>
                    <a:pt x="88644" y="41987"/>
                  </a:lnTo>
                  <a:lnTo>
                    <a:pt x="99244" y="28929"/>
                  </a:lnTo>
                  <a:lnTo>
                    <a:pt x="135483" y="12462"/>
                  </a:lnTo>
                  <a:lnTo>
                    <a:pt x="172334" y="2301"/>
                  </a:lnTo>
                  <a:lnTo>
                    <a:pt x="203536" y="0"/>
                  </a:lnTo>
                  <a:lnTo>
                    <a:pt x="213806" y="2331"/>
                  </a:lnTo>
                  <a:lnTo>
                    <a:pt x="236833" y="14698"/>
                  </a:lnTo>
                  <a:lnTo>
                    <a:pt x="240842" y="20439"/>
                  </a:lnTo>
                  <a:lnTo>
                    <a:pt x="243416" y="39338"/>
                  </a:lnTo>
                  <a:lnTo>
                    <a:pt x="242870" y="55354"/>
                  </a:lnTo>
                  <a:lnTo>
                    <a:pt x="239226" y="63313"/>
                  </a:lnTo>
                  <a:lnTo>
                    <a:pt x="199097" y="106759"/>
                  </a:lnTo>
                  <a:lnTo>
                    <a:pt x="170788" y="130436"/>
                  </a:lnTo>
                  <a:lnTo>
                    <a:pt x="130370" y="150458"/>
                  </a:lnTo>
                  <a:lnTo>
                    <a:pt x="91173" y="167288"/>
                  </a:lnTo>
                  <a:lnTo>
                    <a:pt x="76317" y="168938"/>
                  </a:lnTo>
                  <a:lnTo>
                    <a:pt x="82244" y="169083"/>
                  </a:lnTo>
                  <a:lnTo>
                    <a:pt x="82839" y="171737"/>
                  </a:lnTo>
                  <a:lnTo>
                    <a:pt x="82998" y="173834"/>
                  </a:lnTo>
                  <a:lnTo>
                    <a:pt x="85088" y="174239"/>
                  </a:lnTo>
                  <a:lnTo>
                    <a:pt x="122132" y="169485"/>
                  </a:lnTo>
                  <a:lnTo>
                    <a:pt x="164091" y="169148"/>
                  </a:lnTo>
                  <a:lnTo>
                    <a:pt x="202128" y="171753"/>
                  </a:lnTo>
                  <a:lnTo>
                    <a:pt x="242824" y="181528"/>
                  </a:lnTo>
                  <a:lnTo>
                    <a:pt x="285891" y="195956"/>
                  </a:lnTo>
                  <a:lnTo>
                    <a:pt x="298365" y="202862"/>
                  </a:lnTo>
                  <a:lnTo>
                    <a:pt x="307216" y="212547"/>
                  </a:lnTo>
                  <a:lnTo>
                    <a:pt x="308296" y="252858"/>
                  </a:lnTo>
                  <a:lnTo>
                    <a:pt x="302332" y="285086"/>
                  </a:lnTo>
                  <a:lnTo>
                    <a:pt x="289541" y="311944"/>
                  </a:lnTo>
                  <a:lnTo>
                    <a:pt x="276174" y="324527"/>
                  </a:lnTo>
                  <a:lnTo>
                    <a:pt x="234647" y="350153"/>
                  </a:lnTo>
                  <a:lnTo>
                    <a:pt x="190409" y="368067"/>
                  </a:lnTo>
                  <a:lnTo>
                    <a:pt x="148604" y="379350"/>
                  </a:lnTo>
                  <a:lnTo>
                    <a:pt x="119858" y="381215"/>
                  </a:lnTo>
                  <a:lnTo>
                    <a:pt x="83478" y="373459"/>
                  </a:lnTo>
                  <a:lnTo>
                    <a:pt x="47629" y="362372"/>
                  </a:lnTo>
                  <a:lnTo>
                    <a:pt x="35043" y="353885"/>
                  </a:lnTo>
                  <a:lnTo>
                    <a:pt x="9416" y="325503"/>
                  </a:lnTo>
                  <a:lnTo>
                    <a:pt x="1524" y="310048"/>
                  </a:lnTo>
                  <a:lnTo>
                    <a:pt x="0" y="293258"/>
                  </a:lnTo>
                  <a:lnTo>
                    <a:pt x="2366" y="248744"/>
                  </a:lnTo>
                  <a:lnTo>
                    <a:pt x="12257" y="211438"/>
                  </a:lnTo>
                  <a:lnTo>
                    <a:pt x="20808" y="1869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SMARTInkShape-32"/>
            <p:cNvSpPr/>
            <p:nvPr>
              <p:custDataLst>
                <p:tags r:id="rId4"/>
              </p:custDataLst>
            </p:nvPr>
          </p:nvSpPr>
          <p:spPr>
            <a:xfrm>
              <a:off x="902863" y="357188"/>
              <a:ext cx="239799" cy="414315"/>
            </a:xfrm>
            <a:custGeom>
              <a:avLst/>
              <a:gdLst/>
              <a:ahLst/>
              <a:cxnLst/>
              <a:rect l="0" t="0" r="0" b="0"/>
              <a:pathLst>
                <a:path w="239799" h="414315">
                  <a:moveTo>
                    <a:pt x="70473" y="0"/>
                  </a:moveTo>
                  <a:lnTo>
                    <a:pt x="70473" y="0"/>
                  </a:lnTo>
                  <a:lnTo>
                    <a:pt x="68489" y="40789"/>
                  </a:lnTo>
                  <a:lnTo>
                    <a:pt x="56215" y="77129"/>
                  </a:lnTo>
                  <a:lnTo>
                    <a:pt x="41003" y="114024"/>
                  </a:lnTo>
                  <a:lnTo>
                    <a:pt x="28778" y="154942"/>
                  </a:lnTo>
                  <a:lnTo>
                    <a:pt x="14022" y="192642"/>
                  </a:lnTo>
                  <a:lnTo>
                    <a:pt x="3917" y="227955"/>
                  </a:lnTo>
                  <a:lnTo>
                    <a:pt x="0" y="267057"/>
                  </a:lnTo>
                  <a:lnTo>
                    <a:pt x="1967" y="294432"/>
                  </a:lnTo>
                  <a:lnTo>
                    <a:pt x="6780" y="330349"/>
                  </a:lnTo>
                  <a:lnTo>
                    <a:pt x="12355" y="357173"/>
                  </a:lnTo>
                  <a:lnTo>
                    <a:pt x="25031" y="379231"/>
                  </a:lnTo>
                  <a:lnTo>
                    <a:pt x="41354" y="393594"/>
                  </a:lnTo>
                  <a:lnTo>
                    <a:pt x="84171" y="413541"/>
                  </a:lnTo>
                  <a:lnTo>
                    <a:pt x="115256" y="414314"/>
                  </a:lnTo>
                  <a:lnTo>
                    <a:pt x="152885" y="410358"/>
                  </a:lnTo>
                  <a:lnTo>
                    <a:pt x="189811" y="397966"/>
                  </a:lnTo>
                  <a:lnTo>
                    <a:pt x="220568" y="381742"/>
                  </a:lnTo>
                  <a:lnTo>
                    <a:pt x="231440" y="372069"/>
                  </a:lnTo>
                  <a:lnTo>
                    <a:pt x="236272" y="364463"/>
                  </a:lnTo>
                  <a:lnTo>
                    <a:pt x="239628" y="341364"/>
                  </a:lnTo>
                  <a:lnTo>
                    <a:pt x="239798" y="337708"/>
                  </a:lnTo>
                  <a:lnTo>
                    <a:pt x="235296" y="323083"/>
                  </a:lnTo>
                  <a:lnTo>
                    <a:pt x="227678" y="310922"/>
                  </a:lnTo>
                  <a:lnTo>
                    <a:pt x="209657" y="296295"/>
                  </a:lnTo>
                  <a:lnTo>
                    <a:pt x="196494" y="290436"/>
                  </a:lnTo>
                  <a:lnTo>
                    <a:pt x="152590" y="280230"/>
                  </a:lnTo>
                  <a:lnTo>
                    <a:pt x="124569" y="278822"/>
                  </a:lnTo>
                  <a:lnTo>
                    <a:pt x="88435" y="286733"/>
                  </a:lnTo>
                  <a:lnTo>
                    <a:pt x="52634" y="302590"/>
                  </a:lnTo>
                  <a:lnTo>
                    <a:pt x="30571" y="323812"/>
                  </a:lnTo>
                  <a:lnTo>
                    <a:pt x="3456" y="361753"/>
                  </a:lnTo>
                  <a:lnTo>
                    <a:pt x="1000" y="368477"/>
                  </a:lnTo>
                  <a:lnTo>
                    <a:pt x="2555" y="377418"/>
                  </a:lnTo>
                  <a:lnTo>
                    <a:pt x="9008" y="390963"/>
                  </a:lnTo>
                  <a:lnTo>
                    <a:pt x="15374" y="397995"/>
                  </a:lnTo>
                  <a:lnTo>
                    <a:pt x="24818" y="404428"/>
                  </a:lnTo>
                  <a:lnTo>
                    <a:pt x="60316" y="409513"/>
                  </a:lnTo>
                  <a:lnTo>
                    <a:pt x="97020" y="407872"/>
                  </a:lnTo>
                  <a:lnTo>
                    <a:pt x="124051" y="4018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SMARTInkShape-33"/>
            <p:cNvSpPr/>
            <p:nvPr>
              <p:custDataLst>
                <p:tags r:id="rId5"/>
              </p:custDataLst>
            </p:nvPr>
          </p:nvSpPr>
          <p:spPr>
            <a:xfrm>
              <a:off x="1213463" y="431152"/>
              <a:ext cx="300073" cy="358221"/>
            </a:xfrm>
            <a:custGeom>
              <a:avLst/>
              <a:gdLst/>
              <a:ahLst/>
              <a:cxnLst/>
              <a:rect l="0" t="0" r="0" b="0"/>
              <a:pathLst>
                <a:path w="300073" h="358221">
                  <a:moveTo>
                    <a:pt x="197428" y="24262"/>
                  </a:moveTo>
                  <a:lnTo>
                    <a:pt x="197428" y="24262"/>
                  </a:lnTo>
                  <a:lnTo>
                    <a:pt x="164244" y="19522"/>
                  </a:lnTo>
                  <a:lnTo>
                    <a:pt x="129387" y="21314"/>
                  </a:lnTo>
                  <a:lnTo>
                    <a:pt x="112287" y="28244"/>
                  </a:lnTo>
                  <a:lnTo>
                    <a:pt x="72776" y="54552"/>
                  </a:lnTo>
                  <a:lnTo>
                    <a:pt x="52566" y="74027"/>
                  </a:lnTo>
                  <a:lnTo>
                    <a:pt x="27959" y="112512"/>
                  </a:lnTo>
                  <a:lnTo>
                    <a:pt x="21941" y="121790"/>
                  </a:lnTo>
                  <a:lnTo>
                    <a:pt x="9962" y="163850"/>
                  </a:lnTo>
                  <a:lnTo>
                    <a:pt x="3990" y="191735"/>
                  </a:lnTo>
                  <a:lnTo>
                    <a:pt x="0" y="230655"/>
                  </a:lnTo>
                  <a:lnTo>
                    <a:pt x="3332" y="269301"/>
                  </a:lnTo>
                  <a:lnTo>
                    <a:pt x="8967" y="288942"/>
                  </a:lnTo>
                  <a:lnTo>
                    <a:pt x="28755" y="317720"/>
                  </a:lnTo>
                  <a:lnTo>
                    <a:pt x="41103" y="329313"/>
                  </a:lnTo>
                  <a:lnTo>
                    <a:pt x="81922" y="348113"/>
                  </a:lnTo>
                  <a:lnTo>
                    <a:pt x="108303" y="357461"/>
                  </a:lnTo>
                  <a:lnTo>
                    <a:pt x="126067" y="358220"/>
                  </a:lnTo>
                  <a:lnTo>
                    <a:pt x="161724" y="350623"/>
                  </a:lnTo>
                  <a:lnTo>
                    <a:pt x="188503" y="337699"/>
                  </a:lnTo>
                  <a:lnTo>
                    <a:pt x="233147" y="302671"/>
                  </a:lnTo>
                  <a:lnTo>
                    <a:pt x="250014" y="287898"/>
                  </a:lnTo>
                  <a:lnTo>
                    <a:pt x="277011" y="248722"/>
                  </a:lnTo>
                  <a:lnTo>
                    <a:pt x="287368" y="230186"/>
                  </a:lnTo>
                  <a:lnTo>
                    <a:pt x="296663" y="194033"/>
                  </a:lnTo>
                  <a:lnTo>
                    <a:pt x="300072" y="177106"/>
                  </a:lnTo>
                  <a:lnTo>
                    <a:pt x="296432" y="139113"/>
                  </a:lnTo>
                  <a:lnTo>
                    <a:pt x="287687" y="98248"/>
                  </a:lnTo>
                  <a:lnTo>
                    <a:pt x="267879" y="63130"/>
                  </a:lnTo>
                  <a:lnTo>
                    <a:pt x="248068" y="43055"/>
                  </a:lnTo>
                  <a:lnTo>
                    <a:pt x="209966" y="18493"/>
                  </a:lnTo>
                  <a:lnTo>
                    <a:pt x="170359" y="2654"/>
                  </a:lnTo>
                  <a:lnTo>
                    <a:pt x="137924" y="0"/>
                  </a:lnTo>
                  <a:lnTo>
                    <a:pt x="99795" y="7490"/>
                  </a:lnTo>
                  <a:lnTo>
                    <a:pt x="81605" y="14823"/>
                  </a:lnTo>
                  <a:lnTo>
                    <a:pt x="55623" y="35687"/>
                  </a:lnTo>
                  <a:lnTo>
                    <a:pt x="28563" y="72049"/>
                  </a:lnTo>
                  <a:lnTo>
                    <a:pt x="8849" y="112415"/>
                  </a:lnTo>
                  <a:lnTo>
                    <a:pt x="3308" y="144749"/>
                  </a:lnTo>
                  <a:lnTo>
                    <a:pt x="7303" y="162479"/>
                  </a:lnTo>
                  <a:lnTo>
                    <a:pt x="18834" y="1849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1631449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pie chart shows the votes of 360 people.</a:t>
            </a:r>
          </a:p>
          <a:p>
            <a:pPr lvl="0" algn="ctr"/>
            <a:r>
              <a:rPr lang="en-GB" sz="2000" b="1" dirty="0">
                <a:solidFill>
                  <a:schemeClr val="tx1"/>
                </a:solidFill>
                <a:latin typeface="Century Gothic" panose="020B0502020202020204" pitchFamily="34" charset="0"/>
              </a:rPr>
              <a:t>How many chose toast?</a:t>
            </a:r>
          </a:p>
          <a:p>
            <a:pPr lvl="0" algn="ctr"/>
            <a:endParaRPr lang="en-GB" sz="2000" b="1" dirty="0">
              <a:solidFill>
                <a:schemeClr val="tx1"/>
              </a:solidFill>
              <a:latin typeface="Century Gothic" panose="020B0502020202020204" pitchFamily="34" charset="0"/>
            </a:endParaRPr>
          </a:p>
        </p:txBody>
      </p:sp>
      <p:grpSp>
        <p:nvGrpSpPr>
          <p:cNvPr id="6" name="Group 3">
            <a:extLst>
              <a:ext uri="{FF2B5EF4-FFF2-40B4-BE49-F238E27FC236}">
                <a16:creationId xmlns:a16="http://schemas.microsoft.com/office/drawing/2014/main" id="{5B95FEEE-48EE-41C9-9F6D-015057418F5E}"/>
              </a:ext>
            </a:extLst>
          </p:cNvPr>
          <p:cNvGrpSpPr>
            <a:grpSpLocks/>
          </p:cNvGrpSpPr>
          <p:nvPr/>
        </p:nvGrpSpPr>
        <p:grpSpPr bwMode="auto">
          <a:xfrm>
            <a:off x="0" y="6417869"/>
            <a:ext cx="1260476" cy="368300"/>
            <a:chOff x="1" y="6007"/>
            <a:chExt cx="794" cy="232"/>
          </a:xfrm>
        </p:grpSpPr>
        <p:pic>
          <p:nvPicPr>
            <p:cNvPr id="9" name="Picture 4">
              <a:extLst>
                <a:ext uri="{FF2B5EF4-FFF2-40B4-BE49-F238E27FC236}">
                  <a16:creationId xmlns:a16="http://schemas.microsoft.com/office/drawing/2014/main" id="{AEEB8026-9FB8-4FE1-964E-3BCE4335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75B53FA-4A6C-45A2-AE1B-BDFCDB399396}"/>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a:latin typeface="Century Gothic" panose="020B0502020202020204" pitchFamily="34" charset="0"/>
                </a:rPr>
                <a:t>© Classroom Secrets Limited 2018</a:t>
              </a:r>
            </a:p>
          </p:txBody>
        </p:sp>
      </p:grpSp>
      <p:sp>
        <p:nvSpPr>
          <p:cNvPr id="7" name="TextBox 6">
            <a:extLst>
              <a:ext uri="{FF2B5EF4-FFF2-40B4-BE49-F238E27FC236}">
                <a16:creationId xmlns:a16="http://schemas.microsoft.com/office/drawing/2014/main" id="{E4E891BC-BBA8-4ADC-8CB4-8E8ED17E1D00}"/>
              </a:ext>
            </a:extLst>
          </p:cNvPr>
          <p:cNvSpPr txBox="1"/>
          <p:nvPr/>
        </p:nvSpPr>
        <p:spPr>
          <a:xfrm>
            <a:off x="3376823" y="1875349"/>
            <a:ext cx="3503044" cy="477054"/>
          </a:xfrm>
          <a:prstGeom prst="rect">
            <a:avLst/>
          </a:prstGeom>
          <a:noFill/>
        </p:spPr>
        <p:txBody>
          <a:bodyPr wrap="square" rtlCol="0">
            <a:spAutoFit/>
          </a:bodyPr>
          <a:lstStyle/>
          <a:p>
            <a:pPr algn="ctr"/>
            <a:r>
              <a:rPr lang="en-GB" sz="2500" b="1" u="sng" dirty="0">
                <a:latin typeface="Century Gothic" panose="020B0502020202020204" pitchFamily="34" charset="0"/>
              </a:rPr>
              <a:t>Favourite Breakfast</a:t>
            </a:r>
          </a:p>
        </p:txBody>
      </p:sp>
      <p:graphicFrame>
        <p:nvGraphicFramePr>
          <p:cNvPr id="11" name="Chart 10">
            <a:extLst>
              <a:ext uri="{FF2B5EF4-FFF2-40B4-BE49-F238E27FC236}">
                <a16:creationId xmlns:a16="http://schemas.microsoft.com/office/drawing/2014/main" id="{0FEB9CA7-97A8-41BE-9D39-456BC9313348}"/>
              </a:ext>
            </a:extLst>
          </p:cNvPr>
          <p:cNvGraphicFramePr/>
          <p:nvPr>
            <p:extLst>
              <p:ext uri="{D42A27DB-BD31-4B8C-83A1-F6EECF244321}">
                <p14:modId xmlns:p14="http://schemas.microsoft.com/office/powerpoint/2010/main" val="640577742"/>
              </p:ext>
            </p:extLst>
          </p:nvPr>
        </p:nvGraphicFramePr>
        <p:xfrm>
          <a:off x="1629374" y="1954828"/>
          <a:ext cx="7352145" cy="399567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B246FA66-9282-4E36-BC88-E73BE64F86DA}"/>
              </a:ext>
            </a:extLst>
          </p:cNvPr>
          <p:cNvSpPr txBox="1"/>
          <p:nvPr/>
        </p:nvSpPr>
        <p:spPr>
          <a:xfrm>
            <a:off x="5702968" y="3551285"/>
            <a:ext cx="617477"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120</a:t>
            </a:r>
          </a:p>
        </p:txBody>
      </p:sp>
    </p:spTree>
    <p:extLst>
      <p:ext uri="{BB962C8B-B14F-4D97-AF65-F5344CB8AC3E}">
        <p14:creationId xmlns:p14="http://schemas.microsoft.com/office/powerpoint/2010/main" val="38926924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c7a0828-c5e4-45f8-a074-18a8fdc88ec6"/>
    <ds:schemaRef ds:uri="86144f90-c7b6-48d0-aae5-f5e9e48cc3df"/>
    <ds:schemaRef ds:uri="http://www.w3.org/XML/1998/namespac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CBE38364-D7E7-421C-B36C-47A5E4CB0C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699</TotalTime>
  <Words>1010</Words>
  <Application>Microsoft Office PowerPoint</Application>
  <PresentationFormat>On-screen Show (4:3)</PresentationFormat>
  <Paragraphs>349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SimSun</vt: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L. K. Goodchild</cp:lastModifiedBy>
  <cp:revision>9</cp:revision>
  <dcterms:created xsi:type="dcterms:W3CDTF">2018-03-17T10:08:43Z</dcterms:created>
  <dcterms:modified xsi:type="dcterms:W3CDTF">2020-06-11T08:42:42Z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