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ISLAND OF CAYUNA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</a:t>
            </a:r>
            <a:r>
              <a:rPr lang="en-GB" dirty="0" err="1" smtClean="0"/>
              <a:t>parmoor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0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871" y="2564853"/>
            <a:ext cx="9404723" cy="1400530"/>
          </a:xfrm>
        </p:spPr>
        <p:txBody>
          <a:bodyPr/>
          <a:lstStyle/>
          <a:p>
            <a:r>
              <a:rPr lang="en-GB" sz="10000" dirty="0" smtClean="0"/>
              <a:t>SOUTH KOREA</a:t>
            </a:r>
            <a:endParaRPr lang="en-GB" sz="10000" dirty="0"/>
          </a:p>
        </p:txBody>
      </p:sp>
    </p:spTree>
    <p:extLst>
      <p:ext uri="{BB962C8B-B14F-4D97-AF65-F5344CB8AC3E}">
        <p14:creationId xmlns:p14="http://schemas.microsoft.com/office/powerpoint/2010/main" val="150079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25" y="1326525"/>
            <a:ext cx="7367924" cy="36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9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296" y="1985304"/>
            <a:ext cx="9404723" cy="1400530"/>
          </a:xfrm>
        </p:spPr>
        <p:txBody>
          <a:bodyPr/>
          <a:lstStyle/>
          <a:p>
            <a:r>
              <a:rPr lang="en-GB" sz="15000" dirty="0" smtClean="0"/>
              <a:t>CANADA</a:t>
            </a:r>
            <a:endParaRPr lang="en-GB" sz="15000" dirty="0"/>
          </a:p>
        </p:txBody>
      </p:sp>
    </p:spTree>
    <p:extLst>
      <p:ext uri="{BB962C8B-B14F-4D97-AF65-F5344CB8AC3E}">
        <p14:creationId xmlns:p14="http://schemas.microsoft.com/office/powerpoint/2010/main" val="79763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76" y="130746"/>
            <a:ext cx="9404723" cy="1400530"/>
          </a:xfrm>
        </p:spPr>
        <p:txBody>
          <a:bodyPr/>
          <a:lstStyle/>
          <a:p>
            <a:r>
              <a:rPr lang="en-GB" sz="40000" dirty="0" smtClean="0"/>
              <a:t>KS1</a:t>
            </a:r>
            <a:endParaRPr lang="en-GB" sz="40000" dirty="0"/>
          </a:p>
        </p:txBody>
      </p:sp>
    </p:spTree>
    <p:extLst>
      <p:ext uri="{BB962C8B-B14F-4D97-AF65-F5344CB8AC3E}">
        <p14:creationId xmlns:p14="http://schemas.microsoft.com/office/powerpoint/2010/main" val="379483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KS1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Stage 1 made flags colouring in with the primary colours yellow, blue and red.</a:t>
            </a:r>
          </a:p>
          <a:p>
            <a:r>
              <a:rPr lang="en-GB" dirty="0" smtClean="0"/>
              <a:t>After they had made their flag they made animals that could live in a rainforest here are some pictures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43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3" y="235039"/>
            <a:ext cx="3782096" cy="28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6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the island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island is a warm climate island and it has a rainforest in it</a:t>
            </a:r>
          </a:p>
          <a:p>
            <a:r>
              <a:rPr lang="en-GB" dirty="0" smtClean="0"/>
              <a:t>Everyone on the island is Gentle, Kind and have a strong opinion on equality.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2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Mr Honey showed us a video of different flags and everyone tried to guess which country they belong to</a:t>
            </a:r>
          </a:p>
          <a:p>
            <a:r>
              <a:rPr lang="en-GB" dirty="0" smtClean="0"/>
              <a:t>He also told us that different symbols mean different things like doves mean peace</a:t>
            </a:r>
          </a:p>
          <a:p>
            <a:r>
              <a:rPr lang="en-GB" dirty="0" smtClean="0"/>
              <a:t>Our first task was to create our own flag and had to explain what they mean</a:t>
            </a:r>
          </a:p>
        </p:txBody>
      </p:sp>
    </p:spTree>
    <p:extLst>
      <p:ext uri="{BB962C8B-B14F-4D97-AF65-F5344CB8AC3E}">
        <p14:creationId xmlns:p14="http://schemas.microsoft.com/office/powerpoint/2010/main" val="174465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Flag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will now show 4 pictures of different countries flags guess who they belong to raise your hand if you know who the flag belongs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36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07" y="1078910"/>
            <a:ext cx="8758781" cy="46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145" y="1985304"/>
            <a:ext cx="9404723" cy="1400530"/>
          </a:xfrm>
        </p:spPr>
        <p:txBody>
          <a:bodyPr/>
          <a:lstStyle/>
          <a:p>
            <a:r>
              <a:rPr lang="en-GB" sz="15000" dirty="0" smtClean="0"/>
              <a:t>AMERICA</a:t>
            </a:r>
            <a:endParaRPr lang="en-GB" sz="15000" dirty="0"/>
          </a:p>
        </p:txBody>
      </p:sp>
    </p:spTree>
    <p:extLst>
      <p:ext uri="{BB962C8B-B14F-4D97-AF65-F5344CB8AC3E}">
        <p14:creationId xmlns:p14="http://schemas.microsoft.com/office/powerpoint/2010/main" val="395808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57421"/>
            <a:ext cx="8306873" cy="55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6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902" y="2204245"/>
            <a:ext cx="9404723" cy="1400530"/>
          </a:xfrm>
        </p:spPr>
        <p:txBody>
          <a:bodyPr/>
          <a:lstStyle/>
          <a:p>
            <a:r>
              <a:rPr lang="en-GB" sz="10000" dirty="0" smtClean="0"/>
              <a:t>SOUTH AFRICA</a:t>
            </a:r>
            <a:endParaRPr lang="en-GB" sz="10000" dirty="0"/>
          </a:p>
        </p:txBody>
      </p:sp>
    </p:spTree>
    <p:extLst>
      <p:ext uri="{BB962C8B-B14F-4D97-AF65-F5344CB8AC3E}">
        <p14:creationId xmlns:p14="http://schemas.microsoft.com/office/powerpoint/2010/main" val="155341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322" y="1251534"/>
            <a:ext cx="6439772" cy="42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41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</TotalTime>
  <Words>161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THE ISLAND OF CAYUNA</vt:lpstr>
      <vt:lpstr>About the island </vt:lpstr>
      <vt:lpstr>FLAGS</vt:lpstr>
      <vt:lpstr>Flag Quiz</vt:lpstr>
      <vt:lpstr>PowerPoint Presentation</vt:lpstr>
      <vt:lpstr>AMERICA</vt:lpstr>
      <vt:lpstr>PowerPoint Presentation</vt:lpstr>
      <vt:lpstr>SOUTH AFRICA</vt:lpstr>
      <vt:lpstr>PowerPoint Presentation</vt:lpstr>
      <vt:lpstr>SOUTH KOREA</vt:lpstr>
      <vt:lpstr>PowerPoint Presentation</vt:lpstr>
      <vt:lpstr>CANADA</vt:lpstr>
      <vt:lpstr>KS1</vt:lpstr>
      <vt:lpstr>KS1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ISLAND OF CAYUNA</dc:title>
  <dc:creator>Frieth 6</dc:creator>
  <cp:lastModifiedBy>Frieth 6</cp:lastModifiedBy>
  <cp:revision>3</cp:revision>
  <dcterms:created xsi:type="dcterms:W3CDTF">2017-01-13T13:38:00Z</dcterms:created>
  <dcterms:modified xsi:type="dcterms:W3CDTF">2017-01-13T17:30:00Z</dcterms:modified>
</cp:coreProperties>
</file>