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1" r:id="rId5"/>
    <p:sldId id="256" r:id="rId6"/>
    <p:sldId id="301" r:id="rId7"/>
    <p:sldId id="364" r:id="rId8"/>
    <p:sldId id="363" r:id="rId9"/>
    <p:sldId id="360" r:id="rId10"/>
    <p:sldId id="399" r:id="rId11"/>
    <p:sldId id="366" r:id="rId12"/>
    <p:sldId id="400" r:id="rId13"/>
    <p:sldId id="368" r:id="rId14"/>
    <p:sldId id="401" r:id="rId15"/>
    <p:sldId id="370" r:id="rId16"/>
    <p:sldId id="402" r:id="rId17"/>
    <p:sldId id="372" r:id="rId18"/>
    <p:sldId id="389" r:id="rId19"/>
    <p:sldId id="412" r:id="rId20"/>
    <p:sldId id="418" r:id="rId21"/>
    <p:sldId id="419" r:id="rId22"/>
    <p:sldId id="415" r:id="rId23"/>
    <p:sldId id="416" r:id="rId24"/>
    <p:sldId id="417"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F7BBD6"/>
    <a:srgbClr val="F6B0D0"/>
    <a:srgbClr val="D000D0"/>
    <a:srgbClr val="D600D6"/>
    <a:srgbClr val="C000C0"/>
    <a:srgbClr val="BAEB07"/>
    <a:srgbClr val="A5D006"/>
    <a:srgbClr val="A800A8"/>
    <a:srgbClr val="A3E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457D8A-F2D1-4DCA-B006-138F50014F8E}" v="70" dt="2019-05-16T17:12:10.622"/>
    <p1510:client id="{8B3B8906-6BF3-4939-9306-A270E17E7475}" v="9" dt="2019-05-16T16:01:17.737"/>
    <p1510:client id="{CED4FE57-26B2-47B4-BC02-961D9EC15DEA}" v="247" dt="2019-05-16T13:17:03.7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61" autoAdjust="0"/>
    <p:restoredTop sz="94660"/>
  </p:normalViewPr>
  <p:slideViewPr>
    <p:cSldViewPr snapToGrid="0">
      <p:cViewPr varScale="1">
        <p:scale>
          <a:sx n="73" d="100"/>
          <a:sy n="73" d="100"/>
        </p:scale>
        <p:origin x="128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an Stebbings" userId="e14ea2a2-07d0-4302-97b9-16dc822a37cc" providerId="ADAL" clId="{0A16CEDA-4FEA-4641-A336-137908646B2C}"/>
  </pc:docChgLst>
  <pc:docChgLst>
    <pc:chgData name="Jan Fitzpatrick" userId="d1b284ec-d1dd-4765-b823-b34899491c26" providerId="ADAL" clId="{8B3B8906-6BF3-4939-9306-A270E17E7475}"/>
    <pc:docChg chg="undo custSel addSld delSld modSld">
      <pc:chgData name="Jan Fitzpatrick" userId="d1b284ec-d1dd-4765-b823-b34899491c26" providerId="ADAL" clId="{8B3B8906-6BF3-4939-9306-A270E17E7475}" dt="2019-05-16T16:05:21.546" v="373" actId="6549"/>
      <pc:docMkLst>
        <pc:docMk/>
      </pc:docMkLst>
      <pc:sldChg chg="modSp">
        <pc:chgData name="Jan Fitzpatrick" userId="d1b284ec-d1dd-4765-b823-b34899491c26" providerId="ADAL" clId="{8B3B8906-6BF3-4939-9306-A270E17E7475}" dt="2019-05-16T15:52:41.902" v="20" actId="404"/>
        <pc:sldMkLst>
          <pc:docMk/>
          <pc:sldMk cId="2637481266" sldId="256"/>
        </pc:sldMkLst>
        <pc:spChg chg="mod">
          <ac:chgData name="Jan Fitzpatrick" userId="d1b284ec-d1dd-4765-b823-b34899491c26" providerId="ADAL" clId="{8B3B8906-6BF3-4939-9306-A270E17E7475}" dt="2019-05-16T15:52:41.902" v="20" actId="404"/>
          <ac:spMkLst>
            <pc:docMk/>
            <pc:sldMk cId="2637481266" sldId="256"/>
            <ac:spMk id="19" creationId="{5252A847-DE45-4FA3-A1F8-EEBEB845FF8E}"/>
          </ac:spMkLst>
        </pc:spChg>
      </pc:sldChg>
      <pc:sldChg chg="modSp">
        <pc:chgData name="Jan Fitzpatrick" userId="d1b284ec-d1dd-4765-b823-b34899491c26" providerId="ADAL" clId="{8B3B8906-6BF3-4939-9306-A270E17E7475}" dt="2019-05-16T15:52:35.621" v="17" actId="1076"/>
        <pc:sldMkLst>
          <pc:docMk/>
          <pc:sldMk cId="36917022" sldId="360"/>
        </pc:sldMkLst>
        <pc:graphicFrameChg chg="mod">
          <ac:chgData name="Jan Fitzpatrick" userId="d1b284ec-d1dd-4765-b823-b34899491c26" providerId="ADAL" clId="{8B3B8906-6BF3-4939-9306-A270E17E7475}" dt="2019-05-16T15:52:35.621" v="17" actId="1076"/>
          <ac:graphicFrameMkLst>
            <pc:docMk/>
            <pc:sldMk cId="36917022" sldId="360"/>
            <ac:graphicFrameMk id="4" creationId="{1DBF51DC-2CF5-405C-8598-FC4E51556DC3}"/>
          </ac:graphicFrameMkLst>
        </pc:graphicFrameChg>
        <pc:picChg chg="mod">
          <ac:chgData name="Jan Fitzpatrick" userId="d1b284ec-d1dd-4765-b823-b34899491c26" providerId="ADAL" clId="{8B3B8906-6BF3-4939-9306-A270E17E7475}" dt="2019-05-16T15:52:34.556" v="16" actId="1076"/>
          <ac:picMkLst>
            <pc:docMk/>
            <pc:sldMk cId="36917022" sldId="360"/>
            <ac:picMk id="2" creationId="{4A1EABB6-5F30-4B7A-BBBF-34FD5003996D}"/>
          </ac:picMkLst>
        </pc:picChg>
      </pc:sldChg>
      <pc:sldChg chg="modSp">
        <pc:chgData name="Jan Fitzpatrick" userId="d1b284ec-d1dd-4765-b823-b34899491c26" providerId="ADAL" clId="{8B3B8906-6BF3-4939-9306-A270E17E7475}" dt="2019-05-16T15:54:49.452" v="29" actId="6549"/>
        <pc:sldMkLst>
          <pc:docMk/>
          <pc:sldMk cId="3741419531" sldId="366"/>
        </pc:sldMkLst>
        <pc:spChg chg="mod">
          <ac:chgData name="Jan Fitzpatrick" userId="d1b284ec-d1dd-4765-b823-b34899491c26" providerId="ADAL" clId="{8B3B8906-6BF3-4939-9306-A270E17E7475}" dt="2019-05-16T15:54:49.452" v="29" actId="6549"/>
          <ac:spMkLst>
            <pc:docMk/>
            <pc:sldMk cId="3741419531" sldId="366"/>
            <ac:spMk id="19" creationId="{5252A847-DE45-4FA3-A1F8-EEBEB845FF8E}"/>
          </ac:spMkLst>
        </pc:spChg>
        <pc:graphicFrameChg chg="mod">
          <ac:chgData name="Jan Fitzpatrick" userId="d1b284ec-d1dd-4765-b823-b34899491c26" providerId="ADAL" clId="{8B3B8906-6BF3-4939-9306-A270E17E7475}" dt="2019-05-16T15:52:36.436" v="18" actId="1076"/>
          <ac:graphicFrameMkLst>
            <pc:docMk/>
            <pc:sldMk cId="3741419531" sldId="366"/>
            <ac:graphicFrameMk id="4" creationId="{8CE36EAD-84CB-4F06-8708-F9D37AB9D65B}"/>
          </ac:graphicFrameMkLst>
        </pc:graphicFrameChg>
        <pc:picChg chg="mod">
          <ac:chgData name="Jan Fitzpatrick" userId="d1b284ec-d1dd-4765-b823-b34899491c26" providerId="ADAL" clId="{8B3B8906-6BF3-4939-9306-A270E17E7475}" dt="2019-05-16T15:52:37.636" v="19" actId="1076"/>
          <ac:picMkLst>
            <pc:docMk/>
            <pc:sldMk cId="3741419531" sldId="366"/>
            <ac:picMk id="3" creationId="{D2EE1EC7-3CE2-4E59-82C6-52CBA26BAB7C}"/>
          </ac:picMkLst>
        </pc:picChg>
      </pc:sldChg>
      <pc:sldChg chg="modSp">
        <pc:chgData name="Jan Fitzpatrick" userId="d1b284ec-d1dd-4765-b823-b34899491c26" providerId="ADAL" clId="{8B3B8906-6BF3-4939-9306-A270E17E7475}" dt="2019-05-16T16:04:02.123" v="358" actId="20577"/>
        <pc:sldMkLst>
          <pc:docMk/>
          <pc:sldMk cId="1460455419" sldId="376"/>
        </pc:sldMkLst>
        <pc:spChg chg="mod">
          <ac:chgData name="Jan Fitzpatrick" userId="d1b284ec-d1dd-4765-b823-b34899491c26" providerId="ADAL" clId="{8B3B8906-6BF3-4939-9306-A270E17E7475}" dt="2019-05-16T16:04:02.123" v="358" actId="20577"/>
          <ac:spMkLst>
            <pc:docMk/>
            <pc:sldMk cId="1460455419" sldId="376"/>
            <ac:spMk id="19" creationId="{5252A847-DE45-4FA3-A1F8-EEBEB845FF8E}"/>
          </ac:spMkLst>
        </pc:spChg>
      </pc:sldChg>
      <pc:sldChg chg="modSp">
        <pc:chgData name="Jan Fitzpatrick" userId="d1b284ec-d1dd-4765-b823-b34899491c26" providerId="ADAL" clId="{8B3B8906-6BF3-4939-9306-A270E17E7475}" dt="2019-05-16T15:59:38.070" v="161" actId="120"/>
        <pc:sldMkLst>
          <pc:docMk/>
          <pc:sldMk cId="1873304434" sldId="380"/>
        </pc:sldMkLst>
        <pc:spChg chg="mod">
          <ac:chgData name="Jan Fitzpatrick" userId="d1b284ec-d1dd-4765-b823-b34899491c26" providerId="ADAL" clId="{8B3B8906-6BF3-4939-9306-A270E17E7475}" dt="2019-05-16T15:59:38.070" v="161" actId="120"/>
          <ac:spMkLst>
            <pc:docMk/>
            <pc:sldMk cId="1873304434" sldId="380"/>
            <ac:spMk id="13" creationId="{B00EEBB1-B47E-46C4-B74D-F3318837EA4B}"/>
          </ac:spMkLst>
        </pc:spChg>
        <pc:spChg chg="mod">
          <ac:chgData name="Jan Fitzpatrick" userId="d1b284ec-d1dd-4765-b823-b34899491c26" providerId="ADAL" clId="{8B3B8906-6BF3-4939-9306-A270E17E7475}" dt="2019-05-16T15:59:24.263" v="158" actId="1036"/>
          <ac:spMkLst>
            <pc:docMk/>
            <pc:sldMk cId="1873304434" sldId="380"/>
            <ac:spMk id="22" creationId="{F1D7325F-F64D-41E1-910E-C70BB7C7318A}"/>
          </ac:spMkLst>
        </pc:spChg>
        <pc:picChg chg="mod">
          <ac:chgData name="Jan Fitzpatrick" userId="d1b284ec-d1dd-4765-b823-b34899491c26" providerId="ADAL" clId="{8B3B8906-6BF3-4939-9306-A270E17E7475}" dt="2019-05-16T15:59:10.885" v="141" actId="1036"/>
          <ac:picMkLst>
            <pc:docMk/>
            <pc:sldMk cId="1873304434" sldId="380"/>
            <ac:picMk id="4" creationId="{F487D1DB-E9E9-401D-80C2-F3A2E99BCB1E}"/>
          </ac:picMkLst>
        </pc:picChg>
      </pc:sldChg>
      <pc:sldChg chg="modSp">
        <pc:chgData name="Jan Fitzpatrick" userId="d1b284ec-d1dd-4765-b823-b34899491c26" providerId="ADAL" clId="{8B3B8906-6BF3-4939-9306-A270E17E7475}" dt="2019-05-16T16:04:53.257" v="367" actId="20577"/>
        <pc:sldMkLst>
          <pc:docMk/>
          <pc:sldMk cId="1344271907" sldId="397"/>
        </pc:sldMkLst>
        <pc:spChg chg="mod">
          <ac:chgData name="Jan Fitzpatrick" userId="d1b284ec-d1dd-4765-b823-b34899491c26" providerId="ADAL" clId="{8B3B8906-6BF3-4939-9306-A270E17E7475}" dt="2019-05-16T16:04:53.257" v="367" actId="20577"/>
          <ac:spMkLst>
            <pc:docMk/>
            <pc:sldMk cId="1344271907" sldId="397"/>
            <ac:spMk id="19" creationId="{5252A847-DE45-4FA3-A1F8-EEBEB845FF8E}"/>
          </ac:spMkLst>
        </pc:spChg>
      </pc:sldChg>
      <pc:sldChg chg="modSp">
        <pc:chgData name="Jan Fitzpatrick" userId="d1b284ec-d1dd-4765-b823-b34899491c26" providerId="ADAL" clId="{8B3B8906-6BF3-4939-9306-A270E17E7475}" dt="2019-05-16T16:05:21.546" v="373" actId="6549"/>
        <pc:sldMkLst>
          <pc:docMk/>
          <pc:sldMk cId="257515284" sldId="398"/>
        </pc:sldMkLst>
        <pc:spChg chg="mod">
          <ac:chgData name="Jan Fitzpatrick" userId="d1b284ec-d1dd-4765-b823-b34899491c26" providerId="ADAL" clId="{8B3B8906-6BF3-4939-9306-A270E17E7475}" dt="2019-05-16T16:05:21.546" v="373" actId="6549"/>
          <ac:spMkLst>
            <pc:docMk/>
            <pc:sldMk cId="257515284" sldId="398"/>
            <ac:spMk id="19" creationId="{5252A847-DE45-4FA3-A1F8-EEBEB845FF8E}"/>
          </ac:spMkLst>
        </pc:spChg>
      </pc:sldChg>
      <pc:sldChg chg="modSp">
        <pc:chgData name="Jan Fitzpatrick" userId="d1b284ec-d1dd-4765-b823-b34899491c26" providerId="ADAL" clId="{8B3B8906-6BF3-4939-9306-A270E17E7475}" dt="2019-05-16T15:54:57.379" v="38" actId="6549"/>
        <pc:sldMkLst>
          <pc:docMk/>
          <pc:sldMk cId="2050651752" sldId="400"/>
        </pc:sldMkLst>
        <pc:spChg chg="mod">
          <ac:chgData name="Jan Fitzpatrick" userId="d1b284ec-d1dd-4765-b823-b34899491c26" providerId="ADAL" clId="{8B3B8906-6BF3-4939-9306-A270E17E7475}" dt="2019-05-16T15:54:57.379" v="38" actId="6549"/>
          <ac:spMkLst>
            <pc:docMk/>
            <pc:sldMk cId="2050651752" sldId="400"/>
            <ac:spMk id="19" creationId="{5252A847-DE45-4FA3-A1F8-EEBEB845FF8E}"/>
          </ac:spMkLst>
        </pc:spChg>
      </pc:sldChg>
      <pc:sldChg chg="modSp del">
        <pc:chgData name="Jan Fitzpatrick" userId="d1b284ec-d1dd-4765-b823-b34899491c26" providerId="ADAL" clId="{8B3B8906-6BF3-4939-9306-A270E17E7475}" dt="2019-05-16T16:00:12.766" v="164" actId="2696"/>
        <pc:sldMkLst>
          <pc:docMk/>
          <pc:sldMk cId="4197516918" sldId="404"/>
        </pc:sldMkLst>
        <pc:spChg chg="mod">
          <ac:chgData name="Jan Fitzpatrick" userId="d1b284ec-d1dd-4765-b823-b34899491c26" providerId="ADAL" clId="{8B3B8906-6BF3-4939-9306-A270E17E7475}" dt="2019-05-16T15:59:47.998" v="162" actId="120"/>
          <ac:spMkLst>
            <pc:docMk/>
            <pc:sldMk cId="4197516918" sldId="404"/>
            <ac:spMk id="13" creationId="{B00EEBB1-B47E-46C4-B74D-F3318837EA4B}"/>
          </ac:spMkLst>
        </pc:spChg>
      </pc:sldChg>
      <pc:sldChg chg="del">
        <pc:chgData name="Jan Fitzpatrick" userId="d1b284ec-d1dd-4765-b823-b34899491c26" providerId="ADAL" clId="{8B3B8906-6BF3-4939-9306-A270E17E7475}" dt="2019-05-16T16:02:56.474" v="310" actId="2696"/>
        <pc:sldMkLst>
          <pc:docMk/>
          <pc:sldMk cId="721846285" sldId="405"/>
        </pc:sldMkLst>
      </pc:sldChg>
      <pc:sldChg chg="modSp add">
        <pc:chgData name="Jan Fitzpatrick" userId="d1b284ec-d1dd-4765-b823-b34899491c26" providerId="ADAL" clId="{8B3B8906-6BF3-4939-9306-A270E17E7475}" dt="2019-05-16T16:02:28.674" v="307" actId="6549"/>
        <pc:sldMkLst>
          <pc:docMk/>
          <pc:sldMk cId="3810361880" sldId="406"/>
        </pc:sldMkLst>
        <pc:spChg chg="mod">
          <ac:chgData name="Jan Fitzpatrick" userId="d1b284ec-d1dd-4765-b823-b34899491c26" providerId="ADAL" clId="{8B3B8906-6BF3-4939-9306-A270E17E7475}" dt="2019-05-16T16:02:28.674" v="307" actId="6549"/>
          <ac:spMkLst>
            <pc:docMk/>
            <pc:sldMk cId="3810361880" sldId="406"/>
            <ac:spMk id="13" creationId="{B00EEBB1-B47E-46C4-B74D-F3318837EA4B}"/>
          </ac:spMkLst>
        </pc:spChg>
      </pc:sldChg>
      <pc:sldChg chg="modSp add">
        <pc:chgData name="Jan Fitzpatrick" userId="d1b284ec-d1dd-4765-b823-b34899491c26" providerId="ADAL" clId="{8B3B8906-6BF3-4939-9306-A270E17E7475}" dt="2019-05-16T16:03:25.786" v="352" actId="20577"/>
        <pc:sldMkLst>
          <pc:docMk/>
          <pc:sldMk cId="2312002784" sldId="407"/>
        </pc:sldMkLst>
        <pc:spChg chg="mod">
          <ac:chgData name="Jan Fitzpatrick" userId="d1b284ec-d1dd-4765-b823-b34899491c26" providerId="ADAL" clId="{8B3B8906-6BF3-4939-9306-A270E17E7475}" dt="2019-05-16T16:03:25.786" v="352" actId="20577"/>
          <ac:spMkLst>
            <pc:docMk/>
            <pc:sldMk cId="2312002784" sldId="407"/>
            <ac:spMk id="13" creationId="{B00EEBB1-B47E-46C4-B74D-F3318837EA4B}"/>
          </ac:spMkLst>
        </pc:spChg>
      </pc:sldChg>
    </pc:docChg>
  </pc:docChgLst>
  <pc:docChgLst>
    <pc:chgData name="Kyle Tidswell-Brown" userId="3518c4a0-5c99-4880-b127-cb60ccf11a39" providerId="ADAL" clId="{65457D8A-F2D1-4DCA-B006-138F50014F8E}"/>
    <pc:docChg chg="undo custSel addSld delSld modSld">
      <pc:chgData name="Kyle Tidswell-Brown" userId="3518c4a0-5c99-4880-b127-cb60ccf11a39" providerId="ADAL" clId="{65457D8A-F2D1-4DCA-B006-138F50014F8E}" dt="2019-05-16T17:12:11.966" v="175" actId="2696"/>
      <pc:docMkLst>
        <pc:docMk/>
      </pc:docMkLst>
      <pc:sldChg chg="addSp delSp modSp">
        <pc:chgData name="Kyle Tidswell-Brown" userId="3518c4a0-5c99-4880-b127-cb60ccf11a39" providerId="ADAL" clId="{65457D8A-F2D1-4DCA-B006-138F50014F8E}" dt="2019-05-16T17:06:20.580" v="74" actId="20577"/>
        <pc:sldMkLst>
          <pc:docMk/>
          <pc:sldMk cId="2637481266" sldId="256"/>
        </pc:sldMkLst>
        <pc:spChg chg="mod">
          <ac:chgData name="Kyle Tidswell-Brown" userId="3518c4a0-5c99-4880-b127-cb60ccf11a39" providerId="ADAL" clId="{65457D8A-F2D1-4DCA-B006-138F50014F8E}" dt="2019-05-16T17:06:20.580" v="74" actId="20577"/>
          <ac:spMkLst>
            <pc:docMk/>
            <pc:sldMk cId="2637481266" sldId="256"/>
            <ac:spMk id="9" creationId="{A4BBB3DA-59B0-4E7A-9DB8-5E9F3A7EE65C}"/>
          </ac:spMkLst>
        </pc:spChg>
        <pc:grpChg chg="add">
          <ac:chgData name="Kyle Tidswell-Brown" userId="3518c4a0-5c99-4880-b127-cb60ccf11a39" providerId="ADAL" clId="{65457D8A-F2D1-4DCA-B006-138F50014F8E}" dt="2019-05-16T17:06:16.848" v="72"/>
          <ac:grpSpMkLst>
            <pc:docMk/>
            <pc:sldMk cId="2637481266" sldId="256"/>
            <ac:grpSpMk id="7" creationId="{3EC290B8-5BCE-4B4D-8ABB-C45C538D6FA7}"/>
          </ac:grpSpMkLst>
        </pc:grpChg>
        <pc:grpChg chg="del">
          <ac:chgData name="Kyle Tidswell-Brown" userId="3518c4a0-5c99-4880-b127-cb60ccf11a39" providerId="ADAL" clId="{65457D8A-F2D1-4DCA-B006-138F50014F8E}" dt="2019-05-16T17:06:16.509" v="71" actId="478"/>
          <ac:grpSpMkLst>
            <pc:docMk/>
            <pc:sldMk cId="2637481266" sldId="256"/>
            <ac:grpSpMk id="16" creationId="{B31300A9-E3C5-4701-8EF1-45ED088A04DD}"/>
          </ac:grpSpMkLst>
        </pc:grpChg>
      </pc:sldChg>
      <pc:sldChg chg="addSp delSp">
        <pc:chgData name="Kyle Tidswell-Brown" userId="3518c4a0-5c99-4880-b127-cb60ccf11a39" providerId="ADAL" clId="{65457D8A-F2D1-4DCA-B006-138F50014F8E}" dt="2019-05-16T17:06:25.437" v="76"/>
        <pc:sldMkLst>
          <pc:docMk/>
          <pc:sldMk cId="3855900595" sldId="301"/>
        </pc:sldMkLst>
        <pc:grpChg chg="add">
          <ac:chgData name="Kyle Tidswell-Brown" userId="3518c4a0-5c99-4880-b127-cb60ccf11a39" providerId="ADAL" clId="{65457D8A-F2D1-4DCA-B006-138F50014F8E}" dt="2019-05-16T17:06:25.437" v="76"/>
          <ac:grpSpMkLst>
            <pc:docMk/>
            <pc:sldMk cId="3855900595" sldId="301"/>
            <ac:grpSpMk id="7" creationId="{177FB47E-E86E-4BB1-A1F5-73CB9FF8AA98}"/>
          </ac:grpSpMkLst>
        </pc:grpChg>
        <pc:grpChg chg="del">
          <ac:chgData name="Kyle Tidswell-Brown" userId="3518c4a0-5c99-4880-b127-cb60ccf11a39" providerId="ADAL" clId="{65457D8A-F2D1-4DCA-B006-138F50014F8E}" dt="2019-05-16T17:06:24.837" v="75" actId="478"/>
          <ac:grpSpMkLst>
            <pc:docMk/>
            <pc:sldMk cId="3855900595" sldId="301"/>
            <ac:grpSpMk id="16" creationId="{B31300A9-E3C5-4701-8EF1-45ED088A04DD}"/>
          </ac:grpSpMkLst>
        </pc:grpChg>
      </pc:sldChg>
      <pc:sldChg chg="addSp delSp">
        <pc:chgData name="Kyle Tidswell-Brown" userId="3518c4a0-5c99-4880-b127-cb60ccf11a39" providerId="ADAL" clId="{65457D8A-F2D1-4DCA-B006-138F50014F8E}" dt="2019-05-16T17:06:33.640" v="82"/>
        <pc:sldMkLst>
          <pc:docMk/>
          <pc:sldMk cId="36917022" sldId="360"/>
        </pc:sldMkLst>
        <pc:grpChg chg="add">
          <ac:chgData name="Kyle Tidswell-Brown" userId="3518c4a0-5c99-4880-b127-cb60ccf11a39" providerId="ADAL" clId="{65457D8A-F2D1-4DCA-B006-138F50014F8E}" dt="2019-05-16T17:06:33.640" v="82"/>
          <ac:grpSpMkLst>
            <pc:docMk/>
            <pc:sldMk cId="36917022" sldId="360"/>
            <ac:grpSpMk id="9" creationId="{84FEB316-1E20-402E-A5A7-6EAEA64EEF9E}"/>
          </ac:grpSpMkLst>
        </pc:grpChg>
        <pc:grpChg chg="del">
          <ac:chgData name="Kyle Tidswell-Brown" userId="3518c4a0-5c99-4880-b127-cb60ccf11a39" providerId="ADAL" clId="{65457D8A-F2D1-4DCA-B006-138F50014F8E}" dt="2019-05-16T17:06:33.306" v="81" actId="478"/>
          <ac:grpSpMkLst>
            <pc:docMk/>
            <pc:sldMk cId="36917022" sldId="360"/>
            <ac:grpSpMk id="16" creationId="{B31300A9-E3C5-4701-8EF1-45ED088A04DD}"/>
          </ac:grpSpMkLst>
        </pc:grpChg>
        <pc:graphicFrameChg chg="del">
          <ac:chgData name="Kyle Tidswell-Brown" userId="3518c4a0-5c99-4880-b127-cb60ccf11a39" providerId="ADAL" clId="{65457D8A-F2D1-4DCA-B006-138F50014F8E}" dt="2019-05-16T17:00:57.790" v="0" actId="478"/>
          <ac:graphicFrameMkLst>
            <pc:docMk/>
            <pc:sldMk cId="36917022" sldId="360"/>
            <ac:graphicFrameMk id="4" creationId="{1DBF51DC-2CF5-405C-8598-FC4E51556DC3}"/>
          </ac:graphicFrameMkLst>
        </pc:graphicFrameChg>
      </pc:sldChg>
      <pc:sldChg chg="addSp delSp">
        <pc:chgData name="Kyle Tidswell-Brown" userId="3518c4a0-5c99-4880-b127-cb60ccf11a39" providerId="ADAL" clId="{65457D8A-F2D1-4DCA-B006-138F50014F8E}" dt="2019-05-16T17:06:31.060" v="80"/>
        <pc:sldMkLst>
          <pc:docMk/>
          <pc:sldMk cId="3889776626" sldId="363"/>
        </pc:sldMkLst>
        <pc:grpChg chg="add">
          <ac:chgData name="Kyle Tidswell-Brown" userId="3518c4a0-5c99-4880-b127-cb60ccf11a39" providerId="ADAL" clId="{65457D8A-F2D1-4DCA-B006-138F50014F8E}" dt="2019-05-16T17:06:31.060" v="80"/>
          <ac:grpSpMkLst>
            <pc:docMk/>
            <pc:sldMk cId="3889776626" sldId="363"/>
            <ac:grpSpMk id="10" creationId="{75F09D9F-940F-4919-80DE-1ACA64B3B1E6}"/>
          </ac:grpSpMkLst>
        </pc:grpChg>
        <pc:grpChg chg="del">
          <ac:chgData name="Kyle Tidswell-Brown" userId="3518c4a0-5c99-4880-b127-cb60ccf11a39" providerId="ADAL" clId="{65457D8A-F2D1-4DCA-B006-138F50014F8E}" dt="2019-05-16T17:06:30.711" v="79" actId="478"/>
          <ac:grpSpMkLst>
            <pc:docMk/>
            <pc:sldMk cId="3889776626" sldId="363"/>
            <ac:grpSpMk id="16" creationId="{B31300A9-E3C5-4701-8EF1-45ED088A04DD}"/>
          </ac:grpSpMkLst>
        </pc:grpChg>
      </pc:sldChg>
      <pc:sldChg chg="addSp delSp">
        <pc:chgData name="Kyle Tidswell-Brown" userId="3518c4a0-5c99-4880-b127-cb60ccf11a39" providerId="ADAL" clId="{65457D8A-F2D1-4DCA-B006-138F50014F8E}" dt="2019-05-16T17:06:27.936" v="78"/>
        <pc:sldMkLst>
          <pc:docMk/>
          <pc:sldMk cId="4284634525" sldId="364"/>
        </pc:sldMkLst>
        <pc:grpChg chg="add">
          <ac:chgData name="Kyle Tidswell-Brown" userId="3518c4a0-5c99-4880-b127-cb60ccf11a39" providerId="ADAL" clId="{65457D8A-F2D1-4DCA-B006-138F50014F8E}" dt="2019-05-16T17:06:27.936" v="78"/>
          <ac:grpSpMkLst>
            <pc:docMk/>
            <pc:sldMk cId="4284634525" sldId="364"/>
            <ac:grpSpMk id="10" creationId="{3D2521B5-6BDD-48B0-B8A2-782534D5C335}"/>
          </ac:grpSpMkLst>
        </pc:grpChg>
        <pc:grpChg chg="del">
          <ac:chgData name="Kyle Tidswell-Brown" userId="3518c4a0-5c99-4880-b127-cb60ccf11a39" providerId="ADAL" clId="{65457D8A-F2D1-4DCA-B006-138F50014F8E}" dt="2019-05-16T17:06:27.598" v="77" actId="478"/>
          <ac:grpSpMkLst>
            <pc:docMk/>
            <pc:sldMk cId="4284634525" sldId="364"/>
            <ac:grpSpMk id="16" creationId="{B31300A9-E3C5-4701-8EF1-45ED088A04DD}"/>
          </ac:grpSpMkLst>
        </pc:grpChg>
      </pc:sldChg>
      <pc:sldChg chg="addSp delSp">
        <pc:chgData name="Kyle Tidswell-Brown" userId="3518c4a0-5c99-4880-b127-cb60ccf11a39" providerId="ADAL" clId="{65457D8A-F2D1-4DCA-B006-138F50014F8E}" dt="2019-05-16T17:06:38.742" v="86"/>
        <pc:sldMkLst>
          <pc:docMk/>
          <pc:sldMk cId="3741419531" sldId="366"/>
        </pc:sldMkLst>
        <pc:grpChg chg="add">
          <ac:chgData name="Kyle Tidswell-Brown" userId="3518c4a0-5c99-4880-b127-cb60ccf11a39" providerId="ADAL" clId="{65457D8A-F2D1-4DCA-B006-138F50014F8E}" dt="2019-05-16T17:06:38.742" v="86"/>
          <ac:grpSpMkLst>
            <pc:docMk/>
            <pc:sldMk cId="3741419531" sldId="366"/>
            <ac:grpSpMk id="9" creationId="{FFFCBBD5-3581-4F9C-9C5D-12DAC2B1B70B}"/>
          </ac:grpSpMkLst>
        </pc:grpChg>
        <pc:grpChg chg="del">
          <ac:chgData name="Kyle Tidswell-Brown" userId="3518c4a0-5c99-4880-b127-cb60ccf11a39" providerId="ADAL" clId="{65457D8A-F2D1-4DCA-B006-138F50014F8E}" dt="2019-05-16T17:06:38.427" v="85" actId="478"/>
          <ac:grpSpMkLst>
            <pc:docMk/>
            <pc:sldMk cId="3741419531" sldId="366"/>
            <ac:grpSpMk id="16" creationId="{B31300A9-E3C5-4701-8EF1-45ED088A04DD}"/>
          </ac:grpSpMkLst>
        </pc:grpChg>
        <pc:graphicFrameChg chg="del">
          <ac:chgData name="Kyle Tidswell-Brown" userId="3518c4a0-5c99-4880-b127-cb60ccf11a39" providerId="ADAL" clId="{65457D8A-F2D1-4DCA-B006-138F50014F8E}" dt="2019-05-16T17:01:25.127" v="2" actId="478"/>
          <ac:graphicFrameMkLst>
            <pc:docMk/>
            <pc:sldMk cId="3741419531" sldId="366"/>
            <ac:graphicFrameMk id="4" creationId="{8CE36EAD-84CB-4F06-8708-F9D37AB9D65B}"/>
          </ac:graphicFrameMkLst>
        </pc:graphicFrameChg>
      </pc:sldChg>
      <pc:sldChg chg="addSp delSp">
        <pc:chgData name="Kyle Tidswell-Brown" userId="3518c4a0-5c99-4880-b127-cb60ccf11a39" providerId="ADAL" clId="{65457D8A-F2D1-4DCA-B006-138F50014F8E}" dt="2019-05-16T17:06:43.719" v="90"/>
        <pc:sldMkLst>
          <pc:docMk/>
          <pc:sldMk cId="733375191" sldId="368"/>
        </pc:sldMkLst>
        <pc:grpChg chg="add">
          <ac:chgData name="Kyle Tidswell-Brown" userId="3518c4a0-5c99-4880-b127-cb60ccf11a39" providerId="ADAL" clId="{65457D8A-F2D1-4DCA-B006-138F50014F8E}" dt="2019-05-16T17:06:43.719" v="90"/>
          <ac:grpSpMkLst>
            <pc:docMk/>
            <pc:sldMk cId="733375191" sldId="368"/>
            <ac:grpSpMk id="9" creationId="{442025BC-2A26-4BAD-BFCB-032FFA29E394}"/>
          </ac:grpSpMkLst>
        </pc:grpChg>
        <pc:grpChg chg="del">
          <ac:chgData name="Kyle Tidswell-Brown" userId="3518c4a0-5c99-4880-b127-cb60ccf11a39" providerId="ADAL" clId="{65457D8A-F2D1-4DCA-B006-138F50014F8E}" dt="2019-05-16T17:06:43.430" v="89" actId="478"/>
          <ac:grpSpMkLst>
            <pc:docMk/>
            <pc:sldMk cId="733375191" sldId="368"/>
            <ac:grpSpMk id="16" creationId="{B31300A9-E3C5-4701-8EF1-45ED088A04DD}"/>
          </ac:grpSpMkLst>
        </pc:grpChg>
        <pc:graphicFrameChg chg="del">
          <ac:chgData name="Kyle Tidswell-Brown" userId="3518c4a0-5c99-4880-b127-cb60ccf11a39" providerId="ADAL" clId="{65457D8A-F2D1-4DCA-B006-138F50014F8E}" dt="2019-05-16T17:02:07.137" v="5" actId="478"/>
          <ac:graphicFrameMkLst>
            <pc:docMk/>
            <pc:sldMk cId="733375191" sldId="368"/>
            <ac:graphicFrameMk id="10" creationId="{3776D792-A8FC-4D3B-9FD4-50CEA86A4308}"/>
          </ac:graphicFrameMkLst>
        </pc:graphicFrameChg>
      </pc:sldChg>
      <pc:sldChg chg="addSp delSp">
        <pc:chgData name="Kyle Tidswell-Brown" userId="3518c4a0-5c99-4880-b127-cb60ccf11a39" providerId="ADAL" clId="{65457D8A-F2D1-4DCA-B006-138F50014F8E}" dt="2019-05-16T17:06:49.163" v="94"/>
        <pc:sldMkLst>
          <pc:docMk/>
          <pc:sldMk cId="811706470" sldId="370"/>
        </pc:sldMkLst>
        <pc:grpChg chg="add">
          <ac:chgData name="Kyle Tidswell-Brown" userId="3518c4a0-5c99-4880-b127-cb60ccf11a39" providerId="ADAL" clId="{65457D8A-F2D1-4DCA-B006-138F50014F8E}" dt="2019-05-16T17:06:49.163" v="94"/>
          <ac:grpSpMkLst>
            <pc:docMk/>
            <pc:sldMk cId="811706470" sldId="370"/>
            <ac:grpSpMk id="10" creationId="{3DC4C87C-2527-4A41-9853-F945FD027450}"/>
          </ac:grpSpMkLst>
        </pc:grpChg>
        <pc:grpChg chg="del">
          <ac:chgData name="Kyle Tidswell-Brown" userId="3518c4a0-5c99-4880-b127-cb60ccf11a39" providerId="ADAL" clId="{65457D8A-F2D1-4DCA-B006-138F50014F8E}" dt="2019-05-16T17:06:48.829" v="93" actId="478"/>
          <ac:grpSpMkLst>
            <pc:docMk/>
            <pc:sldMk cId="811706470" sldId="370"/>
            <ac:grpSpMk id="16" creationId="{B31300A9-E3C5-4701-8EF1-45ED088A04DD}"/>
          </ac:grpSpMkLst>
        </pc:grpChg>
        <pc:graphicFrameChg chg="del">
          <ac:chgData name="Kyle Tidswell-Brown" userId="3518c4a0-5c99-4880-b127-cb60ccf11a39" providerId="ADAL" clId="{65457D8A-F2D1-4DCA-B006-138F50014F8E}" dt="2019-05-16T17:02:13.056" v="6" actId="478"/>
          <ac:graphicFrameMkLst>
            <pc:docMk/>
            <pc:sldMk cId="811706470" sldId="370"/>
            <ac:graphicFrameMk id="4" creationId="{66939FA8-898E-4B78-BCEC-A6CE23CF93A6}"/>
          </ac:graphicFrameMkLst>
        </pc:graphicFrameChg>
      </pc:sldChg>
      <pc:sldChg chg="addSp delSp">
        <pc:chgData name="Kyle Tidswell-Brown" userId="3518c4a0-5c99-4880-b127-cb60ccf11a39" providerId="ADAL" clId="{65457D8A-F2D1-4DCA-B006-138F50014F8E}" dt="2019-05-16T17:06:58.263" v="98"/>
        <pc:sldMkLst>
          <pc:docMk/>
          <pc:sldMk cId="1195907767" sldId="372"/>
        </pc:sldMkLst>
        <pc:grpChg chg="add">
          <ac:chgData name="Kyle Tidswell-Brown" userId="3518c4a0-5c99-4880-b127-cb60ccf11a39" providerId="ADAL" clId="{65457D8A-F2D1-4DCA-B006-138F50014F8E}" dt="2019-05-16T17:06:58.263" v="98"/>
          <ac:grpSpMkLst>
            <pc:docMk/>
            <pc:sldMk cId="1195907767" sldId="372"/>
            <ac:grpSpMk id="9" creationId="{A0FF485A-3965-4D93-91AD-46FC993CBC34}"/>
          </ac:grpSpMkLst>
        </pc:grpChg>
        <pc:grpChg chg="del">
          <ac:chgData name="Kyle Tidswell-Brown" userId="3518c4a0-5c99-4880-b127-cb60ccf11a39" providerId="ADAL" clId="{65457D8A-F2D1-4DCA-B006-138F50014F8E}" dt="2019-05-16T17:06:57.914" v="97" actId="478"/>
          <ac:grpSpMkLst>
            <pc:docMk/>
            <pc:sldMk cId="1195907767" sldId="372"/>
            <ac:grpSpMk id="16" creationId="{B31300A9-E3C5-4701-8EF1-45ED088A04DD}"/>
          </ac:grpSpMkLst>
        </pc:grpChg>
        <pc:graphicFrameChg chg="del">
          <ac:chgData name="Kyle Tidswell-Brown" userId="3518c4a0-5c99-4880-b127-cb60ccf11a39" providerId="ADAL" clId="{65457D8A-F2D1-4DCA-B006-138F50014F8E}" dt="2019-05-16T17:03:07.293" v="9" actId="478"/>
          <ac:graphicFrameMkLst>
            <pc:docMk/>
            <pc:sldMk cId="1195907767" sldId="372"/>
            <ac:graphicFrameMk id="7" creationId="{D6644BAF-1024-4584-9E69-8B40334B4445}"/>
          </ac:graphicFrameMkLst>
        </pc:graphicFrameChg>
      </pc:sldChg>
      <pc:sldChg chg="addSp delSp modSp del">
        <pc:chgData name="Kyle Tidswell-Brown" userId="3518c4a0-5c99-4880-b127-cb60ccf11a39" providerId="ADAL" clId="{65457D8A-F2D1-4DCA-B006-138F50014F8E}" dt="2019-05-16T17:11:50.808" v="169" actId="2696"/>
        <pc:sldMkLst>
          <pc:docMk/>
          <pc:sldMk cId="1460455419" sldId="376"/>
        </pc:sldMkLst>
        <pc:spChg chg="mod">
          <ac:chgData name="Kyle Tidswell-Brown" userId="3518c4a0-5c99-4880-b127-cb60ccf11a39" providerId="ADAL" clId="{65457D8A-F2D1-4DCA-B006-138F50014F8E}" dt="2019-05-16T17:11:37.304" v="164" actId="207"/>
          <ac:spMkLst>
            <pc:docMk/>
            <pc:sldMk cId="1460455419" sldId="376"/>
            <ac:spMk id="19" creationId="{5252A847-DE45-4FA3-A1F8-EEBEB845FF8E}"/>
          </ac:spMkLst>
        </pc:spChg>
        <pc:graphicFrameChg chg="del">
          <ac:chgData name="Kyle Tidswell-Brown" userId="3518c4a0-5c99-4880-b127-cb60ccf11a39" providerId="ADAL" clId="{65457D8A-F2D1-4DCA-B006-138F50014F8E}" dt="2019-05-16T17:05:40.097" v="67" actId="478"/>
          <ac:graphicFrameMkLst>
            <pc:docMk/>
            <pc:sldMk cId="1460455419" sldId="376"/>
            <ac:graphicFrameMk id="4" creationId="{20E95732-18D9-4D99-BC93-9CB36B56302F}"/>
          </ac:graphicFrameMkLst>
        </pc:graphicFrameChg>
        <pc:picChg chg="add del">
          <ac:chgData name="Kyle Tidswell-Brown" userId="3518c4a0-5c99-4880-b127-cb60ccf11a39" providerId="ADAL" clId="{65457D8A-F2D1-4DCA-B006-138F50014F8E}" dt="2019-05-16T17:07:25.812" v="104" actId="478"/>
          <ac:picMkLst>
            <pc:docMk/>
            <pc:sldMk cId="1460455419" sldId="376"/>
            <ac:picMk id="8" creationId="{D9426B6B-94AA-4D9B-BC63-8F0BC9ED5115}"/>
          </ac:picMkLst>
        </pc:picChg>
      </pc:sldChg>
      <pc:sldChg chg="addSp delSp modSp del">
        <pc:chgData name="Kyle Tidswell-Brown" userId="3518c4a0-5c99-4880-b127-cb60ccf11a39" providerId="ADAL" clId="{65457D8A-F2D1-4DCA-B006-138F50014F8E}" dt="2019-05-16T17:08:12.849" v="113" actId="2696"/>
        <pc:sldMkLst>
          <pc:docMk/>
          <pc:sldMk cId="1873304434" sldId="380"/>
        </pc:sldMkLst>
        <pc:spChg chg="mod">
          <ac:chgData name="Kyle Tidswell-Brown" userId="3518c4a0-5c99-4880-b127-cb60ccf11a39" providerId="ADAL" clId="{65457D8A-F2D1-4DCA-B006-138F50014F8E}" dt="2019-05-16T17:03:31.508" v="20" actId="20577"/>
          <ac:spMkLst>
            <pc:docMk/>
            <pc:sldMk cId="1873304434" sldId="380"/>
            <ac:spMk id="13" creationId="{B00EEBB1-B47E-46C4-B74D-F3318837EA4B}"/>
          </ac:spMkLst>
        </pc:spChg>
        <pc:grpChg chg="add del">
          <ac:chgData name="Kyle Tidswell-Brown" userId="3518c4a0-5c99-4880-b127-cb60ccf11a39" providerId="ADAL" clId="{65457D8A-F2D1-4DCA-B006-138F50014F8E}" dt="2019-05-16T17:07:10.293" v="102"/>
          <ac:grpSpMkLst>
            <pc:docMk/>
            <pc:sldMk cId="1873304434" sldId="380"/>
            <ac:grpSpMk id="8" creationId="{9A427C9D-4E1A-4E74-9B24-B0FD14F1E492}"/>
          </ac:grpSpMkLst>
        </pc:grpChg>
        <pc:graphicFrameChg chg="del">
          <ac:chgData name="Kyle Tidswell-Brown" userId="3518c4a0-5c99-4880-b127-cb60ccf11a39" providerId="ADAL" clId="{65457D8A-F2D1-4DCA-B006-138F50014F8E}" dt="2019-05-16T17:03:44.470" v="22" actId="478"/>
          <ac:graphicFrameMkLst>
            <pc:docMk/>
            <pc:sldMk cId="1873304434" sldId="380"/>
            <ac:graphicFrameMk id="23" creationId="{F9080F51-6A71-4079-B52C-6F83C7DF9551}"/>
          </ac:graphicFrameMkLst>
        </pc:graphicFrameChg>
      </pc:sldChg>
      <pc:sldChg chg="addSp delSp">
        <pc:chgData name="Kyle Tidswell-Brown" userId="3518c4a0-5c99-4880-b127-cb60ccf11a39" providerId="ADAL" clId="{65457D8A-F2D1-4DCA-B006-138F50014F8E}" dt="2019-05-16T17:07:01.818" v="100"/>
        <pc:sldMkLst>
          <pc:docMk/>
          <pc:sldMk cId="1412816191" sldId="389"/>
        </pc:sldMkLst>
        <pc:grpChg chg="add">
          <ac:chgData name="Kyle Tidswell-Brown" userId="3518c4a0-5c99-4880-b127-cb60ccf11a39" providerId="ADAL" clId="{65457D8A-F2D1-4DCA-B006-138F50014F8E}" dt="2019-05-16T17:07:01.818" v="100"/>
          <ac:grpSpMkLst>
            <pc:docMk/>
            <pc:sldMk cId="1412816191" sldId="389"/>
            <ac:grpSpMk id="12" creationId="{86684C76-3C2B-47C6-94A8-21F9611E2683}"/>
          </ac:grpSpMkLst>
        </pc:grpChg>
        <pc:grpChg chg="del">
          <ac:chgData name="Kyle Tidswell-Brown" userId="3518c4a0-5c99-4880-b127-cb60ccf11a39" providerId="ADAL" clId="{65457D8A-F2D1-4DCA-B006-138F50014F8E}" dt="2019-05-16T17:07:01.463" v="99" actId="478"/>
          <ac:grpSpMkLst>
            <pc:docMk/>
            <pc:sldMk cId="1412816191" sldId="389"/>
            <ac:grpSpMk id="16" creationId="{B31300A9-E3C5-4701-8EF1-45ED088A04DD}"/>
          </ac:grpSpMkLst>
        </pc:grpChg>
        <pc:graphicFrameChg chg="del">
          <ac:chgData name="Kyle Tidswell-Brown" userId="3518c4a0-5c99-4880-b127-cb60ccf11a39" providerId="ADAL" clId="{65457D8A-F2D1-4DCA-B006-138F50014F8E}" dt="2019-05-16T17:02:43.936" v="8" actId="478"/>
          <ac:graphicFrameMkLst>
            <pc:docMk/>
            <pc:sldMk cId="1412816191" sldId="389"/>
            <ac:graphicFrameMk id="10" creationId="{5D313C72-04DC-4407-A008-2A118363FEE0}"/>
          </ac:graphicFrameMkLst>
        </pc:graphicFrameChg>
      </pc:sldChg>
      <pc:sldChg chg="delSp modSp del">
        <pc:chgData name="Kyle Tidswell-Brown" userId="3518c4a0-5c99-4880-b127-cb60ccf11a39" providerId="ADAL" clId="{65457D8A-F2D1-4DCA-B006-138F50014F8E}" dt="2019-05-16T17:12:03.160" v="172" actId="2696"/>
        <pc:sldMkLst>
          <pc:docMk/>
          <pc:sldMk cId="1344271907" sldId="397"/>
        </pc:sldMkLst>
        <pc:spChg chg="mod">
          <ac:chgData name="Kyle Tidswell-Brown" userId="3518c4a0-5c99-4880-b127-cb60ccf11a39" providerId="ADAL" clId="{65457D8A-F2D1-4DCA-B006-138F50014F8E}" dt="2019-05-16T17:05:24.779" v="60" actId="20577"/>
          <ac:spMkLst>
            <pc:docMk/>
            <pc:sldMk cId="1344271907" sldId="397"/>
            <ac:spMk id="19" creationId="{5252A847-DE45-4FA3-A1F8-EEBEB845FF8E}"/>
          </ac:spMkLst>
        </pc:spChg>
        <pc:graphicFrameChg chg="del mod">
          <ac:chgData name="Kyle Tidswell-Brown" userId="3518c4a0-5c99-4880-b127-cb60ccf11a39" providerId="ADAL" clId="{65457D8A-F2D1-4DCA-B006-138F50014F8E}" dt="2019-05-16T17:05:38.577" v="66" actId="478"/>
          <ac:graphicFrameMkLst>
            <pc:docMk/>
            <pc:sldMk cId="1344271907" sldId="397"/>
            <ac:graphicFrameMk id="4" creationId="{20E95732-18D9-4D99-BC93-9CB36B56302F}"/>
          </ac:graphicFrameMkLst>
        </pc:graphicFrameChg>
      </pc:sldChg>
      <pc:sldChg chg="delSp modSp del">
        <pc:chgData name="Kyle Tidswell-Brown" userId="3518c4a0-5c99-4880-b127-cb60ccf11a39" providerId="ADAL" clId="{65457D8A-F2D1-4DCA-B006-138F50014F8E}" dt="2019-05-16T17:12:11.966" v="175" actId="2696"/>
        <pc:sldMkLst>
          <pc:docMk/>
          <pc:sldMk cId="257515284" sldId="398"/>
        </pc:sldMkLst>
        <pc:spChg chg="mod">
          <ac:chgData name="Kyle Tidswell-Brown" userId="3518c4a0-5c99-4880-b127-cb60ccf11a39" providerId="ADAL" clId="{65457D8A-F2D1-4DCA-B006-138F50014F8E}" dt="2019-05-16T17:05:32.612" v="63" actId="20577"/>
          <ac:spMkLst>
            <pc:docMk/>
            <pc:sldMk cId="257515284" sldId="398"/>
            <ac:spMk id="19" creationId="{5252A847-DE45-4FA3-A1F8-EEBEB845FF8E}"/>
          </ac:spMkLst>
        </pc:spChg>
        <pc:graphicFrameChg chg="del">
          <ac:chgData name="Kyle Tidswell-Brown" userId="3518c4a0-5c99-4880-b127-cb60ccf11a39" providerId="ADAL" clId="{65457D8A-F2D1-4DCA-B006-138F50014F8E}" dt="2019-05-16T17:05:35.992" v="64" actId="478"/>
          <ac:graphicFrameMkLst>
            <pc:docMk/>
            <pc:sldMk cId="257515284" sldId="398"/>
            <ac:graphicFrameMk id="4" creationId="{20E95732-18D9-4D99-BC93-9CB36B56302F}"/>
          </ac:graphicFrameMkLst>
        </pc:graphicFrameChg>
      </pc:sldChg>
      <pc:sldChg chg="addSp delSp">
        <pc:chgData name="Kyle Tidswell-Brown" userId="3518c4a0-5c99-4880-b127-cb60ccf11a39" providerId="ADAL" clId="{65457D8A-F2D1-4DCA-B006-138F50014F8E}" dt="2019-05-16T17:06:36.400" v="84"/>
        <pc:sldMkLst>
          <pc:docMk/>
          <pc:sldMk cId="2900035636" sldId="399"/>
        </pc:sldMkLst>
        <pc:grpChg chg="add">
          <ac:chgData name="Kyle Tidswell-Brown" userId="3518c4a0-5c99-4880-b127-cb60ccf11a39" providerId="ADAL" clId="{65457D8A-F2D1-4DCA-B006-138F50014F8E}" dt="2019-05-16T17:06:36.400" v="84"/>
          <ac:grpSpMkLst>
            <pc:docMk/>
            <pc:sldMk cId="2900035636" sldId="399"/>
            <ac:grpSpMk id="9" creationId="{1978AF01-7AAB-4EB6-AA44-1EB8D8F71BC8}"/>
          </ac:grpSpMkLst>
        </pc:grpChg>
        <pc:grpChg chg="del">
          <ac:chgData name="Kyle Tidswell-Brown" userId="3518c4a0-5c99-4880-b127-cb60ccf11a39" providerId="ADAL" clId="{65457D8A-F2D1-4DCA-B006-138F50014F8E}" dt="2019-05-16T17:06:36.053" v="83" actId="478"/>
          <ac:grpSpMkLst>
            <pc:docMk/>
            <pc:sldMk cId="2900035636" sldId="399"/>
            <ac:grpSpMk id="16" creationId="{B31300A9-E3C5-4701-8EF1-45ED088A04DD}"/>
          </ac:grpSpMkLst>
        </pc:grpChg>
        <pc:graphicFrameChg chg="del">
          <ac:chgData name="Kyle Tidswell-Brown" userId="3518c4a0-5c99-4880-b127-cb60ccf11a39" providerId="ADAL" clId="{65457D8A-F2D1-4DCA-B006-138F50014F8E}" dt="2019-05-16T17:01:00.929" v="1" actId="478"/>
          <ac:graphicFrameMkLst>
            <pc:docMk/>
            <pc:sldMk cId="2900035636" sldId="399"/>
            <ac:graphicFrameMk id="4" creationId="{1DBF51DC-2CF5-405C-8598-FC4E51556DC3}"/>
          </ac:graphicFrameMkLst>
        </pc:graphicFrameChg>
      </pc:sldChg>
      <pc:sldChg chg="addSp delSp">
        <pc:chgData name="Kyle Tidswell-Brown" userId="3518c4a0-5c99-4880-b127-cb60ccf11a39" providerId="ADAL" clId="{65457D8A-F2D1-4DCA-B006-138F50014F8E}" dt="2019-05-16T17:06:41.491" v="88"/>
        <pc:sldMkLst>
          <pc:docMk/>
          <pc:sldMk cId="2050651752" sldId="400"/>
        </pc:sldMkLst>
        <pc:grpChg chg="add">
          <ac:chgData name="Kyle Tidswell-Brown" userId="3518c4a0-5c99-4880-b127-cb60ccf11a39" providerId="ADAL" clId="{65457D8A-F2D1-4DCA-B006-138F50014F8E}" dt="2019-05-16T17:06:41.491" v="88"/>
          <ac:grpSpMkLst>
            <pc:docMk/>
            <pc:sldMk cId="2050651752" sldId="400"/>
            <ac:grpSpMk id="10" creationId="{CA2C9E53-16CE-4229-8D5F-F425412C9E35}"/>
          </ac:grpSpMkLst>
        </pc:grpChg>
        <pc:grpChg chg="del">
          <ac:chgData name="Kyle Tidswell-Brown" userId="3518c4a0-5c99-4880-b127-cb60ccf11a39" providerId="ADAL" clId="{65457D8A-F2D1-4DCA-B006-138F50014F8E}" dt="2019-05-16T17:06:41.174" v="87" actId="478"/>
          <ac:grpSpMkLst>
            <pc:docMk/>
            <pc:sldMk cId="2050651752" sldId="400"/>
            <ac:grpSpMk id="16" creationId="{B31300A9-E3C5-4701-8EF1-45ED088A04DD}"/>
          </ac:grpSpMkLst>
        </pc:grpChg>
        <pc:graphicFrameChg chg="del">
          <ac:chgData name="Kyle Tidswell-Brown" userId="3518c4a0-5c99-4880-b127-cb60ccf11a39" providerId="ADAL" clId="{65457D8A-F2D1-4DCA-B006-138F50014F8E}" dt="2019-05-16T17:01:27.753" v="3" actId="478"/>
          <ac:graphicFrameMkLst>
            <pc:docMk/>
            <pc:sldMk cId="2050651752" sldId="400"/>
            <ac:graphicFrameMk id="4" creationId="{8CE36EAD-84CB-4F06-8708-F9D37AB9D65B}"/>
          </ac:graphicFrameMkLst>
        </pc:graphicFrameChg>
      </pc:sldChg>
      <pc:sldChg chg="addSp delSp">
        <pc:chgData name="Kyle Tidswell-Brown" userId="3518c4a0-5c99-4880-b127-cb60ccf11a39" providerId="ADAL" clId="{65457D8A-F2D1-4DCA-B006-138F50014F8E}" dt="2019-05-16T17:06:46.768" v="92"/>
        <pc:sldMkLst>
          <pc:docMk/>
          <pc:sldMk cId="127688497" sldId="401"/>
        </pc:sldMkLst>
        <pc:grpChg chg="add">
          <ac:chgData name="Kyle Tidswell-Brown" userId="3518c4a0-5c99-4880-b127-cb60ccf11a39" providerId="ADAL" clId="{65457D8A-F2D1-4DCA-B006-138F50014F8E}" dt="2019-05-16T17:06:46.768" v="92"/>
          <ac:grpSpMkLst>
            <pc:docMk/>
            <pc:sldMk cId="127688497" sldId="401"/>
            <ac:grpSpMk id="9" creationId="{DB672A5B-77E8-47D2-872E-447FF8A7DFEE}"/>
          </ac:grpSpMkLst>
        </pc:grpChg>
        <pc:grpChg chg="del">
          <ac:chgData name="Kyle Tidswell-Brown" userId="3518c4a0-5c99-4880-b127-cb60ccf11a39" providerId="ADAL" clId="{65457D8A-F2D1-4DCA-B006-138F50014F8E}" dt="2019-05-16T17:06:46.443" v="91" actId="478"/>
          <ac:grpSpMkLst>
            <pc:docMk/>
            <pc:sldMk cId="127688497" sldId="401"/>
            <ac:grpSpMk id="16" creationId="{B31300A9-E3C5-4701-8EF1-45ED088A04DD}"/>
          </ac:grpSpMkLst>
        </pc:grpChg>
        <pc:graphicFrameChg chg="del">
          <ac:chgData name="Kyle Tidswell-Brown" userId="3518c4a0-5c99-4880-b127-cb60ccf11a39" providerId="ADAL" clId="{65457D8A-F2D1-4DCA-B006-138F50014F8E}" dt="2019-05-16T17:02:04.291" v="4" actId="478"/>
          <ac:graphicFrameMkLst>
            <pc:docMk/>
            <pc:sldMk cId="127688497" sldId="401"/>
            <ac:graphicFrameMk id="4" creationId="{82E6D622-DA15-4D59-8B03-E942AB78D15A}"/>
          </ac:graphicFrameMkLst>
        </pc:graphicFrameChg>
      </pc:sldChg>
      <pc:sldChg chg="addSp delSp">
        <pc:chgData name="Kyle Tidswell-Brown" userId="3518c4a0-5c99-4880-b127-cb60ccf11a39" providerId="ADAL" clId="{65457D8A-F2D1-4DCA-B006-138F50014F8E}" dt="2019-05-16T17:06:55.966" v="96"/>
        <pc:sldMkLst>
          <pc:docMk/>
          <pc:sldMk cId="1218456995" sldId="402"/>
        </pc:sldMkLst>
        <pc:grpChg chg="add">
          <ac:chgData name="Kyle Tidswell-Brown" userId="3518c4a0-5c99-4880-b127-cb60ccf11a39" providerId="ADAL" clId="{65457D8A-F2D1-4DCA-B006-138F50014F8E}" dt="2019-05-16T17:06:55.966" v="96"/>
          <ac:grpSpMkLst>
            <pc:docMk/>
            <pc:sldMk cId="1218456995" sldId="402"/>
            <ac:grpSpMk id="10" creationId="{6D8249DC-AFD4-4667-BCD6-5C4B2F96C857}"/>
          </ac:grpSpMkLst>
        </pc:grpChg>
        <pc:grpChg chg="del">
          <ac:chgData name="Kyle Tidswell-Brown" userId="3518c4a0-5c99-4880-b127-cb60ccf11a39" providerId="ADAL" clId="{65457D8A-F2D1-4DCA-B006-138F50014F8E}" dt="2019-05-16T17:06:55.613" v="95" actId="478"/>
          <ac:grpSpMkLst>
            <pc:docMk/>
            <pc:sldMk cId="1218456995" sldId="402"/>
            <ac:grpSpMk id="16" creationId="{B31300A9-E3C5-4701-8EF1-45ED088A04DD}"/>
          </ac:grpSpMkLst>
        </pc:grpChg>
        <pc:graphicFrameChg chg="del">
          <ac:chgData name="Kyle Tidswell-Brown" userId="3518c4a0-5c99-4880-b127-cb60ccf11a39" providerId="ADAL" clId="{65457D8A-F2D1-4DCA-B006-138F50014F8E}" dt="2019-05-16T17:02:30.157" v="7" actId="478"/>
          <ac:graphicFrameMkLst>
            <pc:docMk/>
            <pc:sldMk cId="1218456995" sldId="402"/>
            <ac:graphicFrameMk id="4" creationId="{66939FA8-898E-4B78-BCEC-A6CE23CF93A6}"/>
          </ac:graphicFrameMkLst>
        </pc:graphicFrameChg>
      </pc:sldChg>
      <pc:sldChg chg="addSp delSp modSp del">
        <pc:chgData name="Kyle Tidswell-Brown" userId="3518c4a0-5c99-4880-b127-cb60ccf11a39" providerId="ADAL" clId="{65457D8A-F2D1-4DCA-B006-138F50014F8E}" dt="2019-05-16T17:10:22.939" v="139" actId="2696"/>
        <pc:sldMkLst>
          <pc:docMk/>
          <pc:sldMk cId="3810361880" sldId="406"/>
        </pc:sldMkLst>
        <pc:spChg chg="mod">
          <ac:chgData name="Kyle Tidswell-Brown" userId="3518c4a0-5c99-4880-b127-cb60ccf11a39" providerId="ADAL" clId="{65457D8A-F2D1-4DCA-B006-138F50014F8E}" dt="2019-05-16T17:03:39.587" v="21"/>
          <ac:spMkLst>
            <pc:docMk/>
            <pc:sldMk cId="3810361880" sldId="406"/>
            <ac:spMk id="13" creationId="{B00EEBB1-B47E-46C4-B74D-F3318837EA4B}"/>
          </ac:spMkLst>
        </pc:spChg>
        <pc:graphicFrameChg chg="del">
          <ac:chgData name="Kyle Tidswell-Brown" userId="3518c4a0-5c99-4880-b127-cb60ccf11a39" providerId="ADAL" clId="{65457D8A-F2D1-4DCA-B006-138F50014F8E}" dt="2019-05-16T17:03:49.514" v="23" actId="478"/>
          <ac:graphicFrameMkLst>
            <pc:docMk/>
            <pc:sldMk cId="3810361880" sldId="406"/>
            <ac:graphicFrameMk id="23" creationId="{F9080F51-6A71-4079-B52C-6F83C7DF9551}"/>
          </ac:graphicFrameMkLst>
        </pc:graphicFrameChg>
        <pc:picChg chg="add del mod">
          <ac:chgData name="Kyle Tidswell-Brown" userId="3518c4a0-5c99-4880-b127-cb60ccf11a39" providerId="ADAL" clId="{65457D8A-F2D1-4DCA-B006-138F50014F8E}" dt="2019-05-16T17:10:07.300" v="135"/>
          <ac:picMkLst>
            <pc:docMk/>
            <pc:sldMk cId="3810361880" sldId="406"/>
            <ac:picMk id="8" creationId="{F7559270-24E6-47A0-86F5-EF64F230B021}"/>
          </ac:picMkLst>
        </pc:picChg>
      </pc:sldChg>
      <pc:sldChg chg="delSp modSp del">
        <pc:chgData name="Kyle Tidswell-Brown" userId="3518c4a0-5c99-4880-b127-cb60ccf11a39" providerId="ADAL" clId="{65457D8A-F2D1-4DCA-B006-138F50014F8E}" dt="2019-05-16T17:10:46.522" v="148" actId="2696"/>
        <pc:sldMkLst>
          <pc:docMk/>
          <pc:sldMk cId="2312002784" sldId="407"/>
        </pc:sldMkLst>
        <pc:spChg chg="mod">
          <ac:chgData name="Kyle Tidswell-Brown" userId="3518c4a0-5c99-4880-b127-cb60ccf11a39" providerId="ADAL" clId="{65457D8A-F2D1-4DCA-B006-138F50014F8E}" dt="2019-05-16T17:04:01.041" v="26"/>
          <ac:spMkLst>
            <pc:docMk/>
            <pc:sldMk cId="2312002784" sldId="407"/>
            <ac:spMk id="13" creationId="{B00EEBB1-B47E-46C4-B74D-F3318837EA4B}"/>
          </ac:spMkLst>
        </pc:spChg>
        <pc:graphicFrameChg chg="del">
          <ac:chgData name="Kyle Tidswell-Brown" userId="3518c4a0-5c99-4880-b127-cb60ccf11a39" providerId="ADAL" clId="{65457D8A-F2D1-4DCA-B006-138F50014F8E}" dt="2019-05-16T17:04:22.543" v="27" actId="478"/>
          <ac:graphicFrameMkLst>
            <pc:docMk/>
            <pc:sldMk cId="2312002784" sldId="407"/>
            <ac:graphicFrameMk id="23" creationId="{F9080F51-6A71-4079-B52C-6F83C7DF9551}"/>
          </ac:graphicFrameMkLst>
        </pc:graphicFrameChg>
        <pc:picChg chg="mod">
          <ac:chgData name="Kyle Tidswell-Brown" userId="3518c4a0-5c99-4880-b127-cb60ccf11a39" providerId="ADAL" clId="{65457D8A-F2D1-4DCA-B006-138F50014F8E}" dt="2019-05-16T17:03:57.550" v="25" actId="1076"/>
          <ac:picMkLst>
            <pc:docMk/>
            <pc:sldMk cId="2312002784" sldId="407"/>
            <ac:picMk id="4" creationId="{F487D1DB-E9E9-401D-80C2-F3A2E99BCB1E}"/>
          </ac:picMkLst>
        </pc:picChg>
      </pc:sldChg>
      <pc:sldChg chg="addSp modSp add">
        <pc:chgData name="Kyle Tidswell-Brown" userId="3518c4a0-5c99-4880-b127-cb60ccf11a39" providerId="ADAL" clId="{65457D8A-F2D1-4DCA-B006-138F50014F8E}" dt="2019-05-16T17:06:12.101" v="70" actId="167"/>
        <pc:sldMkLst>
          <pc:docMk/>
          <pc:sldMk cId="3844832371" sldId="411"/>
        </pc:sldMkLst>
        <pc:picChg chg="add ord">
          <ac:chgData name="Kyle Tidswell-Brown" userId="3518c4a0-5c99-4880-b127-cb60ccf11a39" providerId="ADAL" clId="{65457D8A-F2D1-4DCA-B006-138F50014F8E}" dt="2019-05-16T17:06:12.101" v="70" actId="167"/>
          <ac:picMkLst>
            <pc:docMk/>
            <pc:sldMk cId="3844832371" sldId="411"/>
            <ac:picMk id="7" creationId="{0705C0B5-CF16-4D0A-9D6E-331FBE7AF513}"/>
          </ac:picMkLst>
        </pc:picChg>
      </pc:sldChg>
      <pc:sldChg chg="addSp delSp modSp add">
        <pc:chgData name="Kyle Tidswell-Brown" userId="3518c4a0-5c99-4880-b127-cb60ccf11a39" providerId="ADAL" clId="{65457D8A-F2D1-4DCA-B006-138F50014F8E}" dt="2019-05-16T17:10:42.535" v="147" actId="404"/>
        <pc:sldMkLst>
          <pc:docMk/>
          <pc:sldMk cId="569737064" sldId="412"/>
        </pc:sldMkLst>
        <pc:spChg chg="add mod">
          <ac:chgData name="Kyle Tidswell-Brown" userId="3518c4a0-5c99-4880-b127-cb60ccf11a39" providerId="ADAL" clId="{65457D8A-F2D1-4DCA-B006-138F50014F8E}" dt="2019-05-16T17:10:42.535" v="147" actId="404"/>
          <ac:spMkLst>
            <pc:docMk/>
            <pc:sldMk cId="569737064" sldId="412"/>
            <ac:spMk id="9" creationId="{69FEBF65-C22B-4ADE-88C5-2CAC1EA22B0B}"/>
          </ac:spMkLst>
        </pc:spChg>
        <pc:spChg chg="add">
          <ac:chgData name="Kyle Tidswell-Brown" userId="3518c4a0-5c99-4880-b127-cb60ccf11a39" providerId="ADAL" clId="{65457D8A-F2D1-4DCA-B006-138F50014F8E}" dt="2019-05-16T17:08:08.993" v="112"/>
          <ac:spMkLst>
            <pc:docMk/>
            <pc:sldMk cId="569737064" sldId="412"/>
            <ac:spMk id="10" creationId="{E8F8D3B1-C031-4F98-8246-C88FBB3A429A}"/>
          </ac:spMkLst>
        </pc:spChg>
        <pc:spChg chg="add">
          <ac:chgData name="Kyle Tidswell-Brown" userId="3518c4a0-5c99-4880-b127-cb60ccf11a39" providerId="ADAL" clId="{65457D8A-F2D1-4DCA-B006-138F50014F8E}" dt="2019-05-16T17:08:08.993" v="112"/>
          <ac:spMkLst>
            <pc:docMk/>
            <pc:sldMk cId="569737064" sldId="412"/>
            <ac:spMk id="15" creationId="{3409B7D1-D9C2-4AD3-8F10-3480D93AF6F9}"/>
          </ac:spMkLst>
        </pc:spChg>
        <pc:spChg chg="mod">
          <ac:chgData name="Kyle Tidswell-Brown" userId="3518c4a0-5c99-4880-b127-cb60ccf11a39" providerId="ADAL" clId="{65457D8A-F2D1-4DCA-B006-138F50014F8E}" dt="2019-05-16T17:07:58.585" v="111" actId="554"/>
          <ac:spMkLst>
            <pc:docMk/>
            <pc:sldMk cId="569737064" sldId="412"/>
            <ac:spMk id="19" creationId="{5252A847-DE45-4FA3-A1F8-EEBEB845FF8E}"/>
          </ac:spMkLst>
        </pc:spChg>
        <pc:graphicFrameChg chg="del">
          <ac:chgData name="Kyle Tidswell-Brown" userId="3518c4a0-5c99-4880-b127-cb60ccf11a39" providerId="ADAL" clId="{65457D8A-F2D1-4DCA-B006-138F50014F8E}" dt="2019-05-16T17:07:44.946" v="108" actId="478"/>
          <ac:graphicFrameMkLst>
            <pc:docMk/>
            <pc:sldMk cId="569737064" sldId="412"/>
            <ac:graphicFrameMk id="3" creationId="{95601011-A6A2-4B06-9D17-72FDE0C86F5A}"/>
          </ac:graphicFrameMkLst>
        </pc:graphicFrameChg>
        <pc:picChg chg="add del mod modCrop">
          <ac:chgData name="Kyle Tidswell-Brown" userId="3518c4a0-5c99-4880-b127-cb60ccf11a39" providerId="ADAL" clId="{65457D8A-F2D1-4DCA-B006-138F50014F8E}" dt="2019-05-16T17:09:48.394" v="120"/>
          <ac:picMkLst>
            <pc:docMk/>
            <pc:sldMk cId="569737064" sldId="412"/>
            <ac:picMk id="4" creationId="{E780ACAD-75A0-4947-963B-39C62246B71C}"/>
          </ac:picMkLst>
        </pc:picChg>
        <pc:picChg chg="del">
          <ac:chgData name="Kyle Tidswell-Brown" userId="3518c4a0-5c99-4880-b127-cb60ccf11a39" providerId="ADAL" clId="{65457D8A-F2D1-4DCA-B006-138F50014F8E}" dt="2019-05-16T17:07:43.186" v="107" actId="478"/>
          <ac:picMkLst>
            <pc:docMk/>
            <pc:sldMk cId="569737064" sldId="412"/>
            <ac:picMk id="11" creationId="{D89E439B-AA1B-4DE3-81F5-A8E1CC8A6F63}"/>
          </ac:picMkLst>
        </pc:picChg>
        <pc:picChg chg="add">
          <ac:chgData name="Kyle Tidswell-Brown" userId="3518c4a0-5c99-4880-b127-cb60ccf11a39" providerId="ADAL" clId="{65457D8A-F2D1-4DCA-B006-138F50014F8E}" dt="2019-05-16T17:08:08.993" v="112"/>
          <ac:picMkLst>
            <pc:docMk/>
            <pc:sldMk cId="569737064" sldId="412"/>
            <ac:picMk id="16" creationId="{8B57DA1F-8ABB-4AA8-B629-27BB17424606}"/>
          </ac:picMkLst>
        </pc:picChg>
        <pc:picChg chg="add">
          <ac:chgData name="Kyle Tidswell-Brown" userId="3518c4a0-5c99-4880-b127-cb60ccf11a39" providerId="ADAL" clId="{65457D8A-F2D1-4DCA-B006-138F50014F8E}" dt="2019-05-16T17:10:09.101" v="136"/>
          <ac:picMkLst>
            <pc:docMk/>
            <pc:sldMk cId="569737064" sldId="412"/>
            <ac:picMk id="17" creationId="{C9C982F9-480A-493F-B01B-48BE49694058}"/>
          </ac:picMkLst>
        </pc:picChg>
      </pc:sldChg>
      <pc:sldChg chg="modSp add">
        <pc:chgData name="Kyle Tidswell-Brown" userId="3518c4a0-5c99-4880-b127-cb60ccf11a39" providerId="ADAL" clId="{65457D8A-F2D1-4DCA-B006-138F50014F8E}" dt="2019-05-16T17:10:39.216" v="145" actId="404"/>
        <pc:sldMkLst>
          <pc:docMk/>
          <pc:sldMk cId="1531135712" sldId="413"/>
        </pc:sldMkLst>
        <pc:spChg chg="mod">
          <ac:chgData name="Kyle Tidswell-Brown" userId="3518c4a0-5c99-4880-b127-cb60ccf11a39" providerId="ADAL" clId="{65457D8A-F2D1-4DCA-B006-138F50014F8E}" dt="2019-05-16T17:10:39.216" v="145" actId="404"/>
          <ac:spMkLst>
            <pc:docMk/>
            <pc:sldMk cId="1531135712" sldId="413"/>
            <ac:spMk id="9" creationId="{69FEBF65-C22B-4ADE-88C5-2CAC1EA22B0B}"/>
          </ac:spMkLst>
        </pc:spChg>
      </pc:sldChg>
      <pc:sldChg chg="modSp add">
        <pc:chgData name="Kyle Tidswell-Brown" userId="3518c4a0-5c99-4880-b127-cb60ccf11a39" providerId="ADAL" clId="{65457D8A-F2D1-4DCA-B006-138F50014F8E}" dt="2019-05-16T17:10:34.644" v="143" actId="404"/>
        <pc:sldMkLst>
          <pc:docMk/>
          <pc:sldMk cId="2529616961" sldId="414"/>
        </pc:sldMkLst>
        <pc:spChg chg="mod">
          <ac:chgData name="Kyle Tidswell-Brown" userId="3518c4a0-5c99-4880-b127-cb60ccf11a39" providerId="ADAL" clId="{65457D8A-F2D1-4DCA-B006-138F50014F8E}" dt="2019-05-16T17:10:34.644" v="143" actId="404"/>
          <ac:spMkLst>
            <pc:docMk/>
            <pc:sldMk cId="2529616961" sldId="414"/>
            <ac:spMk id="9" creationId="{69FEBF65-C22B-4ADE-88C5-2CAC1EA22B0B}"/>
          </ac:spMkLst>
        </pc:spChg>
      </pc:sldChg>
      <pc:sldChg chg="addSp delSp modSp add">
        <pc:chgData name="Kyle Tidswell-Brown" userId="3518c4a0-5c99-4880-b127-cb60ccf11a39" providerId="ADAL" clId="{65457D8A-F2D1-4DCA-B006-138F50014F8E}" dt="2019-05-16T17:11:48.609" v="168"/>
        <pc:sldMkLst>
          <pc:docMk/>
          <pc:sldMk cId="2686658792" sldId="415"/>
        </pc:sldMkLst>
        <pc:spChg chg="mod">
          <ac:chgData name="Kyle Tidswell-Brown" userId="3518c4a0-5c99-4880-b127-cb60ccf11a39" providerId="ADAL" clId="{65457D8A-F2D1-4DCA-B006-138F50014F8E}" dt="2019-05-16T17:11:44.809" v="167" actId="554"/>
          <ac:spMkLst>
            <pc:docMk/>
            <pc:sldMk cId="2686658792" sldId="415"/>
            <ac:spMk id="9" creationId="{69FEBF65-C22B-4ADE-88C5-2CAC1EA22B0B}"/>
          </ac:spMkLst>
        </pc:spChg>
        <pc:spChg chg="del">
          <ac:chgData name="Kyle Tidswell-Brown" userId="3518c4a0-5c99-4880-b127-cb60ccf11a39" providerId="ADAL" clId="{65457D8A-F2D1-4DCA-B006-138F50014F8E}" dt="2019-05-16T17:11:04.030" v="154" actId="478"/>
          <ac:spMkLst>
            <pc:docMk/>
            <pc:sldMk cId="2686658792" sldId="415"/>
            <ac:spMk id="10" creationId="{E8F8D3B1-C031-4F98-8246-C88FBB3A429A}"/>
          </ac:spMkLst>
        </pc:spChg>
        <pc:spChg chg="del">
          <ac:chgData name="Kyle Tidswell-Brown" userId="3518c4a0-5c99-4880-b127-cb60ccf11a39" providerId="ADAL" clId="{65457D8A-F2D1-4DCA-B006-138F50014F8E}" dt="2019-05-16T17:11:02.289" v="152" actId="478"/>
          <ac:spMkLst>
            <pc:docMk/>
            <pc:sldMk cId="2686658792" sldId="415"/>
            <ac:spMk id="15" creationId="{3409B7D1-D9C2-4AD3-8F10-3480D93AF6F9}"/>
          </ac:spMkLst>
        </pc:spChg>
        <pc:spChg chg="add del mod">
          <ac:chgData name="Kyle Tidswell-Brown" userId="3518c4a0-5c99-4880-b127-cb60ccf11a39" providerId="ADAL" clId="{65457D8A-F2D1-4DCA-B006-138F50014F8E}" dt="2019-05-16T17:11:16.800" v="158"/>
          <ac:spMkLst>
            <pc:docMk/>
            <pc:sldMk cId="2686658792" sldId="415"/>
            <ac:spMk id="18" creationId="{7DBC52B7-AFB4-459A-971E-879E3DE30F23}"/>
          </ac:spMkLst>
        </pc:spChg>
        <pc:spChg chg="add del mod">
          <ac:chgData name="Kyle Tidswell-Brown" userId="3518c4a0-5c99-4880-b127-cb60ccf11a39" providerId="ADAL" clId="{65457D8A-F2D1-4DCA-B006-138F50014F8E}" dt="2019-05-16T17:11:22.360" v="162" actId="478"/>
          <ac:spMkLst>
            <pc:docMk/>
            <pc:sldMk cId="2686658792" sldId="415"/>
            <ac:spMk id="19" creationId="{5252A847-DE45-4FA3-A1F8-EEBEB845FF8E}"/>
          </ac:spMkLst>
        </pc:spChg>
        <pc:spChg chg="add del">
          <ac:chgData name="Kyle Tidswell-Brown" userId="3518c4a0-5c99-4880-b127-cb60ccf11a39" providerId="ADAL" clId="{65457D8A-F2D1-4DCA-B006-138F50014F8E}" dt="2019-05-16T17:11:21.754" v="161"/>
          <ac:spMkLst>
            <pc:docMk/>
            <pc:sldMk cId="2686658792" sldId="415"/>
            <ac:spMk id="20" creationId="{17E634E9-8F96-41D7-9283-8C635C15F257}"/>
          </ac:spMkLst>
        </pc:spChg>
        <pc:spChg chg="add mod">
          <ac:chgData name="Kyle Tidswell-Brown" userId="3518c4a0-5c99-4880-b127-cb60ccf11a39" providerId="ADAL" clId="{65457D8A-F2D1-4DCA-B006-138F50014F8E}" dt="2019-05-16T17:11:44.809" v="167" actId="554"/>
          <ac:spMkLst>
            <pc:docMk/>
            <pc:sldMk cId="2686658792" sldId="415"/>
            <ac:spMk id="21" creationId="{E7D20A19-3F55-4394-9A50-36B6234C8742}"/>
          </ac:spMkLst>
        </pc:spChg>
        <pc:picChg chg="del">
          <ac:chgData name="Kyle Tidswell-Brown" userId="3518c4a0-5c99-4880-b127-cb60ccf11a39" providerId="ADAL" clId="{65457D8A-F2D1-4DCA-B006-138F50014F8E}" dt="2019-05-16T17:11:01.689" v="151" actId="478"/>
          <ac:picMkLst>
            <pc:docMk/>
            <pc:sldMk cId="2686658792" sldId="415"/>
            <ac:picMk id="16" creationId="{8B57DA1F-8ABB-4AA8-B629-27BB17424606}"/>
          </ac:picMkLst>
        </pc:picChg>
        <pc:picChg chg="del">
          <ac:chgData name="Kyle Tidswell-Brown" userId="3518c4a0-5c99-4880-b127-cb60ccf11a39" providerId="ADAL" clId="{65457D8A-F2D1-4DCA-B006-138F50014F8E}" dt="2019-05-16T17:11:02.810" v="153" actId="478"/>
          <ac:picMkLst>
            <pc:docMk/>
            <pc:sldMk cId="2686658792" sldId="415"/>
            <ac:picMk id="17" creationId="{C9C982F9-480A-493F-B01B-48BE49694058}"/>
          </ac:picMkLst>
        </pc:picChg>
        <pc:picChg chg="add">
          <ac:chgData name="Kyle Tidswell-Brown" userId="3518c4a0-5c99-4880-b127-cb60ccf11a39" providerId="ADAL" clId="{65457D8A-F2D1-4DCA-B006-138F50014F8E}" dt="2019-05-16T17:11:48.609" v="168"/>
          <ac:picMkLst>
            <pc:docMk/>
            <pc:sldMk cId="2686658792" sldId="415"/>
            <ac:picMk id="22" creationId="{870F990C-042D-4A48-B2A3-3499104820C8}"/>
          </ac:picMkLst>
        </pc:picChg>
      </pc:sldChg>
      <pc:sldChg chg="modSp add">
        <pc:chgData name="Kyle Tidswell-Brown" userId="3518c4a0-5c99-4880-b127-cb60ccf11a39" providerId="ADAL" clId="{65457D8A-F2D1-4DCA-B006-138F50014F8E}" dt="2019-05-16T17:11:59.215" v="171"/>
        <pc:sldMkLst>
          <pc:docMk/>
          <pc:sldMk cId="3272135910" sldId="416"/>
        </pc:sldMkLst>
        <pc:spChg chg="mod">
          <ac:chgData name="Kyle Tidswell-Brown" userId="3518c4a0-5c99-4880-b127-cb60ccf11a39" providerId="ADAL" clId="{65457D8A-F2D1-4DCA-B006-138F50014F8E}" dt="2019-05-16T17:11:59.215" v="171"/>
          <ac:spMkLst>
            <pc:docMk/>
            <pc:sldMk cId="3272135910" sldId="416"/>
            <ac:spMk id="21" creationId="{E7D20A19-3F55-4394-9A50-36B6234C8742}"/>
          </ac:spMkLst>
        </pc:spChg>
      </pc:sldChg>
      <pc:sldChg chg="modSp add">
        <pc:chgData name="Kyle Tidswell-Brown" userId="3518c4a0-5c99-4880-b127-cb60ccf11a39" providerId="ADAL" clId="{65457D8A-F2D1-4DCA-B006-138F50014F8E}" dt="2019-05-16T17:12:10.622" v="174"/>
        <pc:sldMkLst>
          <pc:docMk/>
          <pc:sldMk cId="4172289228" sldId="417"/>
        </pc:sldMkLst>
        <pc:spChg chg="mod">
          <ac:chgData name="Kyle Tidswell-Brown" userId="3518c4a0-5c99-4880-b127-cb60ccf11a39" providerId="ADAL" clId="{65457D8A-F2D1-4DCA-B006-138F50014F8E}" dt="2019-05-16T17:12:10.622" v="174"/>
          <ac:spMkLst>
            <pc:docMk/>
            <pc:sldMk cId="4172289228" sldId="417"/>
            <ac:spMk id="21" creationId="{E7D20A19-3F55-4394-9A50-36B6234C8742}"/>
          </ac:spMkLst>
        </pc:spChg>
      </pc:sldChg>
    </pc:docChg>
  </pc:docChgLst>
  <pc:docChgLst>
    <pc:chgData name="Kelly Pierpoint" userId="3abd6744-e963-43b0-896c-084c3015026c" providerId="ADAL" clId="{CED4FE57-26B2-47B4-BC02-961D9EC15DEA}"/>
    <pc:docChg chg="undo custSel addSld delSld modSld">
      <pc:chgData name="Kelly Pierpoint" userId="3abd6744-e963-43b0-896c-084c3015026c" providerId="ADAL" clId="{CED4FE57-26B2-47B4-BC02-961D9EC15DEA}" dt="2019-05-16T13:17:44.202" v="664" actId="20577"/>
      <pc:docMkLst>
        <pc:docMk/>
      </pc:docMkLst>
      <pc:sldChg chg="addSp delSp modSp mod">
        <pc:chgData name="Kelly Pierpoint" userId="3abd6744-e963-43b0-896c-084c3015026c" providerId="ADAL" clId="{CED4FE57-26B2-47B4-BC02-961D9EC15DEA}" dt="2019-05-16T13:00:11.226" v="77" actId="20577"/>
        <pc:sldMkLst>
          <pc:docMk/>
          <pc:sldMk cId="36917022" sldId="360"/>
        </pc:sldMkLst>
        <pc:spChg chg="mod">
          <ac:chgData name="Kelly Pierpoint" userId="3abd6744-e963-43b0-896c-084c3015026c" providerId="ADAL" clId="{CED4FE57-26B2-47B4-BC02-961D9EC15DEA}" dt="2019-05-16T13:00:11.226" v="77" actId="20577"/>
          <ac:spMkLst>
            <pc:docMk/>
            <pc:sldMk cId="36917022" sldId="360"/>
            <ac:spMk id="19" creationId="{5252A847-DE45-4FA3-A1F8-EEBEB845FF8E}"/>
          </ac:spMkLst>
        </pc:spChg>
        <pc:graphicFrameChg chg="mod">
          <ac:chgData name="Kelly Pierpoint" userId="3abd6744-e963-43b0-896c-084c3015026c" providerId="ADAL" clId="{CED4FE57-26B2-47B4-BC02-961D9EC15DEA}" dt="2019-05-16T12:59:22.514" v="57"/>
          <ac:graphicFrameMkLst>
            <pc:docMk/>
            <pc:sldMk cId="36917022" sldId="360"/>
            <ac:graphicFrameMk id="4" creationId="{1DBF51DC-2CF5-405C-8598-FC4E51556DC3}"/>
          </ac:graphicFrameMkLst>
        </pc:graphicFrameChg>
        <pc:picChg chg="add mod modCrop">
          <ac:chgData name="Kelly Pierpoint" userId="3abd6744-e963-43b0-896c-084c3015026c" providerId="ADAL" clId="{CED4FE57-26B2-47B4-BC02-961D9EC15DEA}" dt="2019-05-16T12:59:48.387" v="67" actId="1076"/>
          <ac:picMkLst>
            <pc:docMk/>
            <pc:sldMk cId="36917022" sldId="360"/>
            <ac:picMk id="2" creationId="{4A1EABB6-5F30-4B7A-BBBF-34FD5003996D}"/>
          </ac:picMkLst>
        </pc:picChg>
        <pc:picChg chg="del">
          <ac:chgData name="Kelly Pierpoint" userId="3abd6744-e963-43b0-896c-084c3015026c" providerId="ADAL" clId="{CED4FE57-26B2-47B4-BC02-961D9EC15DEA}" dt="2019-05-16T12:59:31.662" v="60" actId="478"/>
          <ac:picMkLst>
            <pc:docMk/>
            <pc:sldMk cId="36917022" sldId="360"/>
            <ac:picMk id="3" creationId="{A68A6159-2F80-446D-B67B-F419744BE8F1}"/>
          </ac:picMkLst>
        </pc:picChg>
      </pc:sldChg>
      <pc:sldChg chg="addSp delSp modSp mod">
        <pc:chgData name="Kelly Pierpoint" userId="3abd6744-e963-43b0-896c-084c3015026c" providerId="ADAL" clId="{CED4FE57-26B2-47B4-BC02-961D9EC15DEA}" dt="2019-05-16T13:02:53.968" v="201" actId="1076"/>
        <pc:sldMkLst>
          <pc:docMk/>
          <pc:sldMk cId="3741419531" sldId="366"/>
        </pc:sldMkLst>
        <pc:spChg chg="mod">
          <ac:chgData name="Kelly Pierpoint" userId="3abd6744-e963-43b0-896c-084c3015026c" providerId="ADAL" clId="{CED4FE57-26B2-47B4-BC02-961D9EC15DEA}" dt="2019-05-16T13:01:05.018" v="145" actId="20577"/>
          <ac:spMkLst>
            <pc:docMk/>
            <pc:sldMk cId="3741419531" sldId="366"/>
            <ac:spMk id="19" creationId="{5252A847-DE45-4FA3-A1F8-EEBEB845FF8E}"/>
          </ac:spMkLst>
        </pc:spChg>
        <pc:graphicFrameChg chg="mod">
          <ac:chgData name="Kelly Pierpoint" userId="3abd6744-e963-43b0-896c-084c3015026c" providerId="ADAL" clId="{CED4FE57-26B2-47B4-BC02-961D9EC15DEA}" dt="2019-05-16T13:01:49.416" v="179" actId="255"/>
          <ac:graphicFrameMkLst>
            <pc:docMk/>
            <pc:sldMk cId="3741419531" sldId="366"/>
            <ac:graphicFrameMk id="4" creationId="{8CE36EAD-84CB-4F06-8708-F9D37AB9D65B}"/>
          </ac:graphicFrameMkLst>
        </pc:graphicFrameChg>
        <pc:picChg chg="del">
          <ac:chgData name="Kelly Pierpoint" userId="3abd6744-e963-43b0-896c-084c3015026c" providerId="ADAL" clId="{CED4FE57-26B2-47B4-BC02-961D9EC15DEA}" dt="2019-05-16T13:02:49.351" v="198" actId="478"/>
          <ac:picMkLst>
            <pc:docMk/>
            <pc:sldMk cId="3741419531" sldId="366"/>
            <ac:picMk id="2" creationId="{148E878A-7D51-430B-B14F-24586D98C13D}"/>
          </ac:picMkLst>
        </pc:picChg>
        <pc:picChg chg="add mod">
          <ac:chgData name="Kelly Pierpoint" userId="3abd6744-e963-43b0-896c-084c3015026c" providerId="ADAL" clId="{CED4FE57-26B2-47B4-BC02-961D9EC15DEA}" dt="2019-05-16T13:02:53.968" v="201" actId="1076"/>
          <ac:picMkLst>
            <pc:docMk/>
            <pc:sldMk cId="3741419531" sldId="366"/>
            <ac:picMk id="3" creationId="{D2EE1EC7-3CE2-4E59-82C6-52CBA26BAB7C}"/>
          </ac:picMkLst>
        </pc:picChg>
      </pc:sldChg>
      <pc:sldChg chg="addSp delSp modSp mod">
        <pc:chgData name="Kelly Pierpoint" userId="3abd6744-e963-43b0-896c-084c3015026c" providerId="ADAL" clId="{CED4FE57-26B2-47B4-BC02-961D9EC15DEA}" dt="2019-05-16T13:09:08.130" v="376"/>
        <pc:sldMkLst>
          <pc:docMk/>
          <pc:sldMk cId="733375191" sldId="368"/>
        </pc:sldMkLst>
        <pc:spChg chg="mod">
          <ac:chgData name="Kelly Pierpoint" userId="3abd6744-e963-43b0-896c-084c3015026c" providerId="ADAL" clId="{CED4FE57-26B2-47B4-BC02-961D9EC15DEA}" dt="2019-05-16T13:05:57.024" v="259" actId="20577"/>
          <ac:spMkLst>
            <pc:docMk/>
            <pc:sldMk cId="733375191" sldId="368"/>
            <ac:spMk id="19" creationId="{5252A847-DE45-4FA3-A1F8-EEBEB845FF8E}"/>
          </ac:spMkLst>
        </pc:spChg>
        <pc:graphicFrameChg chg="del mod">
          <ac:chgData name="Kelly Pierpoint" userId="3abd6744-e963-43b0-896c-084c3015026c" providerId="ADAL" clId="{CED4FE57-26B2-47B4-BC02-961D9EC15DEA}" dt="2019-05-16T13:09:08.025" v="375" actId="478"/>
          <ac:graphicFrameMkLst>
            <pc:docMk/>
            <pc:sldMk cId="733375191" sldId="368"/>
            <ac:graphicFrameMk id="4" creationId="{82E6D622-DA15-4D59-8B03-E942AB78D15A}"/>
          </ac:graphicFrameMkLst>
        </pc:graphicFrameChg>
        <pc:graphicFrameChg chg="add">
          <ac:chgData name="Kelly Pierpoint" userId="3abd6744-e963-43b0-896c-084c3015026c" providerId="ADAL" clId="{CED4FE57-26B2-47B4-BC02-961D9EC15DEA}" dt="2019-05-16T13:09:08.130" v="376"/>
          <ac:graphicFrameMkLst>
            <pc:docMk/>
            <pc:sldMk cId="733375191" sldId="368"/>
            <ac:graphicFrameMk id="10" creationId="{3776D792-A8FC-4D3B-9FD4-50CEA86A4308}"/>
          </ac:graphicFrameMkLst>
        </pc:graphicFrameChg>
        <pc:picChg chg="add del mod">
          <ac:chgData name="Kelly Pierpoint" userId="3abd6744-e963-43b0-896c-084c3015026c" providerId="ADAL" clId="{CED4FE57-26B2-47B4-BC02-961D9EC15DEA}" dt="2019-05-16T13:09:08.025" v="375" actId="478"/>
          <ac:picMkLst>
            <pc:docMk/>
            <pc:sldMk cId="733375191" sldId="368"/>
            <ac:picMk id="2" creationId="{AE97FCF7-846C-4FD9-8186-9C68C6E354C9}"/>
          </ac:picMkLst>
        </pc:picChg>
        <pc:picChg chg="del">
          <ac:chgData name="Kelly Pierpoint" userId="3abd6744-e963-43b0-896c-084c3015026c" providerId="ADAL" clId="{CED4FE57-26B2-47B4-BC02-961D9EC15DEA}" dt="2019-05-16T13:03:06.271" v="204" actId="478"/>
          <ac:picMkLst>
            <pc:docMk/>
            <pc:sldMk cId="733375191" sldId="368"/>
            <ac:picMk id="6" creationId="{CE1EC0FD-97E2-422D-A572-47EC8E54DCEF}"/>
          </ac:picMkLst>
        </pc:picChg>
        <pc:picChg chg="add">
          <ac:chgData name="Kelly Pierpoint" userId="3abd6744-e963-43b0-896c-084c3015026c" providerId="ADAL" clId="{CED4FE57-26B2-47B4-BC02-961D9EC15DEA}" dt="2019-05-16T13:09:08.130" v="376"/>
          <ac:picMkLst>
            <pc:docMk/>
            <pc:sldMk cId="733375191" sldId="368"/>
            <ac:picMk id="11" creationId="{AF935A8F-4837-403B-BE45-FD0042AE8FEE}"/>
          </ac:picMkLst>
        </pc:picChg>
      </pc:sldChg>
      <pc:sldChg chg="addSp delSp modSp mod">
        <pc:chgData name="Kelly Pierpoint" userId="3abd6744-e963-43b0-896c-084c3015026c" providerId="ADAL" clId="{CED4FE57-26B2-47B4-BC02-961D9EC15DEA}" dt="2019-05-16T13:12:15.430" v="435" actId="20577"/>
        <pc:sldMkLst>
          <pc:docMk/>
          <pc:sldMk cId="811706470" sldId="370"/>
        </pc:sldMkLst>
        <pc:spChg chg="mod">
          <ac:chgData name="Kelly Pierpoint" userId="3abd6744-e963-43b0-896c-084c3015026c" providerId="ADAL" clId="{CED4FE57-26B2-47B4-BC02-961D9EC15DEA}" dt="2019-05-16T13:12:15.430" v="435" actId="20577"/>
          <ac:spMkLst>
            <pc:docMk/>
            <pc:sldMk cId="811706470" sldId="370"/>
            <ac:spMk id="19" creationId="{5252A847-DE45-4FA3-A1F8-EEBEB845FF8E}"/>
          </ac:spMkLst>
        </pc:spChg>
        <pc:graphicFrameChg chg="mod">
          <ac:chgData name="Kelly Pierpoint" userId="3abd6744-e963-43b0-896c-084c3015026c" providerId="ADAL" clId="{CED4FE57-26B2-47B4-BC02-961D9EC15DEA}" dt="2019-05-16T13:11:15.772" v="409" actId="404"/>
          <ac:graphicFrameMkLst>
            <pc:docMk/>
            <pc:sldMk cId="811706470" sldId="370"/>
            <ac:graphicFrameMk id="4" creationId="{66939FA8-898E-4B78-BCEC-A6CE23CF93A6}"/>
          </ac:graphicFrameMkLst>
        </pc:graphicFrameChg>
        <pc:picChg chg="del">
          <ac:chgData name="Kelly Pierpoint" userId="3abd6744-e963-43b0-896c-084c3015026c" providerId="ADAL" clId="{CED4FE57-26B2-47B4-BC02-961D9EC15DEA}" dt="2019-05-16T13:11:51.070" v="420" actId="478"/>
          <ac:picMkLst>
            <pc:docMk/>
            <pc:sldMk cId="811706470" sldId="370"/>
            <ac:picMk id="2" creationId="{F5842490-AC91-4DD6-9133-3747B3141F09}"/>
          </ac:picMkLst>
        </pc:picChg>
        <pc:picChg chg="add mod">
          <ac:chgData name="Kelly Pierpoint" userId="3abd6744-e963-43b0-896c-084c3015026c" providerId="ADAL" clId="{CED4FE57-26B2-47B4-BC02-961D9EC15DEA}" dt="2019-05-16T13:11:54.033" v="421" actId="1076"/>
          <ac:picMkLst>
            <pc:docMk/>
            <pc:sldMk cId="811706470" sldId="370"/>
            <ac:picMk id="3" creationId="{F4A07BCB-B353-47E8-BD04-97BB2B4307E2}"/>
          </ac:picMkLst>
        </pc:picChg>
      </pc:sldChg>
      <pc:sldChg chg="addSp delSp modSp">
        <pc:chgData name="Kelly Pierpoint" userId="3abd6744-e963-43b0-896c-084c3015026c" providerId="ADAL" clId="{CED4FE57-26B2-47B4-BC02-961D9EC15DEA}" dt="2019-05-16T13:13:53.840" v="478" actId="1076"/>
        <pc:sldMkLst>
          <pc:docMk/>
          <pc:sldMk cId="1195907767" sldId="372"/>
        </pc:sldMkLst>
        <pc:graphicFrameChg chg="mod">
          <ac:chgData name="Kelly Pierpoint" userId="3abd6744-e963-43b0-896c-084c3015026c" providerId="ADAL" clId="{CED4FE57-26B2-47B4-BC02-961D9EC15DEA}" dt="2019-05-16T13:13:43.533" v="473"/>
          <ac:graphicFrameMkLst>
            <pc:docMk/>
            <pc:sldMk cId="1195907767" sldId="372"/>
            <ac:graphicFrameMk id="7" creationId="{D6644BAF-1024-4584-9E69-8B40334B4445}"/>
          </ac:graphicFrameMkLst>
        </pc:graphicFrameChg>
        <pc:picChg chg="del">
          <ac:chgData name="Kelly Pierpoint" userId="3abd6744-e963-43b0-896c-084c3015026c" providerId="ADAL" clId="{CED4FE57-26B2-47B4-BC02-961D9EC15DEA}" dt="2019-05-16T13:13:51.498" v="476" actId="478"/>
          <ac:picMkLst>
            <pc:docMk/>
            <pc:sldMk cId="1195907767" sldId="372"/>
            <ac:picMk id="2" creationId="{7A370126-E7C4-497E-949A-6D9F4F682253}"/>
          </ac:picMkLst>
        </pc:picChg>
        <pc:picChg chg="add mod">
          <ac:chgData name="Kelly Pierpoint" userId="3abd6744-e963-43b0-896c-084c3015026c" providerId="ADAL" clId="{CED4FE57-26B2-47B4-BC02-961D9EC15DEA}" dt="2019-05-16T13:13:53.840" v="478" actId="1076"/>
          <ac:picMkLst>
            <pc:docMk/>
            <pc:sldMk cId="1195907767" sldId="372"/>
            <ac:picMk id="3" creationId="{59A82F0D-517E-47B0-9D59-11FFEFBDFE85}"/>
          </ac:picMkLst>
        </pc:picChg>
        <pc:picChg chg="add del">
          <ac:chgData name="Kelly Pierpoint" userId="3abd6744-e963-43b0-896c-084c3015026c" providerId="ADAL" clId="{CED4FE57-26B2-47B4-BC02-961D9EC15DEA}" dt="2019-05-16T13:13:15.602" v="462" actId="478"/>
          <ac:picMkLst>
            <pc:docMk/>
            <pc:sldMk cId="1195907767" sldId="372"/>
            <ac:picMk id="9" creationId="{147E926C-7629-4CCC-971F-79A23529E2DC}"/>
          </ac:picMkLst>
        </pc:picChg>
      </pc:sldChg>
      <pc:sldChg chg="addSp delSp modSp">
        <pc:chgData name="Kelly Pierpoint" userId="3abd6744-e963-43b0-896c-084c3015026c" providerId="ADAL" clId="{CED4FE57-26B2-47B4-BC02-961D9EC15DEA}" dt="2019-05-16T13:16:07.461" v="543" actId="1076"/>
        <pc:sldMkLst>
          <pc:docMk/>
          <pc:sldMk cId="1873304434" sldId="380"/>
        </pc:sldMkLst>
        <pc:spChg chg="mod">
          <ac:chgData name="Kelly Pierpoint" userId="3abd6744-e963-43b0-896c-084c3015026c" providerId="ADAL" clId="{CED4FE57-26B2-47B4-BC02-961D9EC15DEA}" dt="2019-05-16T13:15:11.025" v="510" actId="20577"/>
          <ac:spMkLst>
            <pc:docMk/>
            <pc:sldMk cId="1873304434" sldId="380"/>
            <ac:spMk id="13" creationId="{B00EEBB1-B47E-46C4-B74D-F3318837EA4B}"/>
          </ac:spMkLst>
        </pc:spChg>
        <pc:spChg chg="mod">
          <ac:chgData name="Kelly Pierpoint" userId="3abd6744-e963-43b0-896c-084c3015026c" providerId="ADAL" clId="{CED4FE57-26B2-47B4-BC02-961D9EC15DEA}" dt="2019-05-16T13:16:07.461" v="543" actId="1076"/>
          <ac:spMkLst>
            <pc:docMk/>
            <pc:sldMk cId="1873304434" sldId="380"/>
            <ac:spMk id="22" creationId="{F1D7325F-F64D-41E1-910E-C70BB7C7318A}"/>
          </ac:spMkLst>
        </pc:spChg>
        <pc:graphicFrameChg chg="mod">
          <ac:chgData name="Kelly Pierpoint" userId="3abd6744-e963-43b0-896c-084c3015026c" providerId="ADAL" clId="{CED4FE57-26B2-47B4-BC02-961D9EC15DEA}" dt="2019-05-16T13:15:29.022" v="529"/>
          <ac:graphicFrameMkLst>
            <pc:docMk/>
            <pc:sldMk cId="1873304434" sldId="380"/>
            <ac:graphicFrameMk id="23" creationId="{F9080F51-6A71-4079-B52C-6F83C7DF9551}"/>
          </ac:graphicFrameMkLst>
        </pc:graphicFrameChg>
        <pc:picChg chg="del mod">
          <ac:chgData name="Kelly Pierpoint" userId="3abd6744-e963-43b0-896c-084c3015026c" providerId="ADAL" clId="{CED4FE57-26B2-47B4-BC02-961D9EC15DEA}" dt="2019-05-16T13:15:07.611" v="500" actId="478"/>
          <ac:picMkLst>
            <pc:docMk/>
            <pc:sldMk cId="1873304434" sldId="380"/>
            <ac:picMk id="2" creationId="{7DCE65B7-8E90-4790-922E-4DA8D701DEED}"/>
          </ac:picMkLst>
        </pc:picChg>
        <pc:picChg chg="add mod modCrop">
          <ac:chgData name="Kelly Pierpoint" userId="3abd6744-e963-43b0-896c-084c3015026c" providerId="ADAL" clId="{CED4FE57-26B2-47B4-BC02-961D9EC15DEA}" dt="2019-05-16T13:15:51.601" v="537" actId="1076"/>
          <ac:picMkLst>
            <pc:docMk/>
            <pc:sldMk cId="1873304434" sldId="380"/>
            <ac:picMk id="4" creationId="{F487D1DB-E9E9-401D-80C2-F3A2E99BCB1E}"/>
          </ac:picMkLst>
        </pc:picChg>
      </pc:sldChg>
      <pc:sldChg chg="del">
        <pc:chgData name="Kelly Pierpoint" userId="3abd6744-e963-43b0-896c-084c3015026c" providerId="ADAL" clId="{CED4FE57-26B2-47B4-BC02-961D9EC15DEA}" dt="2019-05-16T13:08:01.671" v="308" actId="2696"/>
        <pc:sldMkLst>
          <pc:docMk/>
          <pc:sldMk cId="2000275724" sldId="387"/>
        </pc:sldMkLst>
      </pc:sldChg>
      <pc:sldChg chg="addSp delSp modSp">
        <pc:chgData name="Kelly Pierpoint" userId="3abd6744-e963-43b0-896c-084c3015026c" providerId="ADAL" clId="{CED4FE57-26B2-47B4-BC02-961D9EC15DEA}" dt="2019-05-16T13:14:08.864" v="485" actId="1076"/>
        <pc:sldMkLst>
          <pc:docMk/>
          <pc:sldMk cId="1412816191" sldId="389"/>
        </pc:sldMkLst>
        <pc:picChg chg="del">
          <ac:chgData name="Kelly Pierpoint" userId="3abd6744-e963-43b0-896c-084c3015026c" providerId="ADAL" clId="{CED4FE57-26B2-47B4-BC02-961D9EC15DEA}" dt="2019-05-16T13:14:03.752" v="479" actId="478"/>
          <ac:picMkLst>
            <pc:docMk/>
            <pc:sldMk cId="1412816191" sldId="389"/>
            <ac:picMk id="4" creationId="{5118E295-4577-4426-82A1-A8BED12AB802}"/>
          </ac:picMkLst>
        </pc:picChg>
        <pc:picChg chg="add mod">
          <ac:chgData name="Kelly Pierpoint" userId="3abd6744-e963-43b0-896c-084c3015026c" providerId="ADAL" clId="{CED4FE57-26B2-47B4-BC02-961D9EC15DEA}" dt="2019-05-16T13:14:08.864" v="485" actId="1076"/>
          <ac:picMkLst>
            <pc:docMk/>
            <pc:sldMk cId="1412816191" sldId="389"/>
            <ac:picMk id="11" creationId="{D89E439B-AA1B-4DE3-81F5-A8E1CC8A6F63}"/>
          </ac:picMkLst>
        </pc:picChg>
      </pc:sldChg>
      <pc:sldChg chg="del">
        <pc:chgData name="Kelly Pierpoint" userId="3abd6744-e963-43b0-896c-084c3015026c" providerId="ADAL" clId="{CED4FE57-26B2-47B4-BC02-961D9EC15DEA}" dt="2019-05-16T13:16:28.697" v="561" actId="2696"/>
        <pc:sldMkLst>
          <pc:docMk/>
          <pc:sldMk cId="3147018970" sldId="390"/>
        </pc:sldMkLst>
      </pc:sldChg>
      <pc:sldChg chg="del">
        <pc:chgData name="Kelly Pierpoint" userId="3abd6744-e963-43b0-896c-084c3015026c" providerId="ADAL" clId="{CED4FE57-26B2-47B4-BC02-961D9EC15DEA}" dt="2019-05-16T13:16:38.173" v="562" actId="2696"/>
        <pc:sldMkLst>
          <pc:docMk/>
          <pc:sldMk cId="3043412536" sldId="391"/>
        </pc:sldMkLst>
      </pc:sldChg>
      <pc:sldChg chg="del">
        <pc:chgData name="Kelly Pierpoint" userId="3abd6744-e963-43b0-896c-084c3015026c" providerId="ADAL" clId="{CED4FE57-26B2-47B4-BC02-961D9EC15DEA}" dt="2019-05-16T13:00:15.575" v="79" actId="2696"/>
        <pc:sldMkLst>
          <pc:docMk/>
          <pc:sldMk cId="149861987" sldId="394"/>
        </pc:sldMkLst>
      </pc:sldChg>
      <pc:sldChg chg="del">
        <pc:chgData name="Kelly Pierpoint" userId="3abd6744-e963-43b0-896c-084c3015026c" providerId="ADAL" clId="{CED4FE57-26B2-47B4-BC02-961D9EC15DEA}" dt="2019-05-16T13:02:32.286" v="191" actId="2696"/>
        <pc:sldMkLst>
          <pc:docMk/>
          <pc:sldMk cId="3739921192" sldId="395"/>
        </pc:sldMkLst>
      </pc:sldChg>
      <pc:sldChg chg="del">
        <pc:chgData name="Kelly Pierpoint" userId="3abd6744-e963-43b0-896c-084c3015026c" providerId="ADAL" clId="{CED4FE57-26B2-47B4-BC02-961D9EC15DEA}" dt="2019-05-16T13:12:22.296" v="437" actId="2696"/>
        <pc:sldMkLst>
          <pc:docMk/>
          <pc:sldMk cId="2822675259" sldId="396"/>
        </pc:sldMkLst>
      </pc:sldChg>
      <pc:sldChg chg="modSp">
        <pc:chgData name="Kelly Pierpoint" userId="3abd6744-e963-43b0-896c-084c3015026c" providerId="ADAL" clId="{CED4FE57-26B2-47B4-BC02-961D9EC15DEA}" dt="2019-05-16T13:17:44.202" v="664" actId="20577"/>
        <pc:sldMkLst>
          <pc:docMk/>
          <pc:sldMk cId="1344271907" sldId="397"/>
        </pc:sldMkLst>
        <pc:spChg chg="mod">
          <ac:chgData name="Kelly Pierpoint" userId="3abd6744-e963-43b0-896c-084c3015026c" providerId="ADAL" clId="{CED4FE57-26B2-47B4-BC02-961D9EC15DEA}" dt="2019-05-16T13:17:44.202" v="664" actId="20577"/>
          <ac:spMkLst>
            <pc:docMk/>
            <pc:sldMk cId="1344271907" sldId="397"/>
            <ac:spMk id="19" creationId="{5252A847-DE45-4FA3-A1F8-EEBEB845FF8E}"/>
          </ac:spMkLst>
        </pc:spChg>
      </pc:sldChg>
      <pc:sldChg chg="modSp add">
        <pc:chgData name="Kelly Pierpoint" userId="3abd6744-e963-43b0-896c-084c3015026c" providerId="ADAL" clId="{CED4FE57-26B2-47B4-BC02-961D9EC15DEA}" dt="2019-05-16T13:00:29.345" v="86" actId="403"/>
        <pc:sldMkLst>
          <pc:docMk/>
          <pc:sldMk cId="2900035636" sldId="399"/>
        </pc:sldMkLst>
        <pc:spChg chg="mod">
          <ac:chgData name="Kelly Pierpoint" userId="3abd6744-e963-43b0-896c-084c3015026c" providerId="ADAL" clId="{CED4FE57-26B2-47B4-BC02-961D9EC15DEA}" dt="2019-05-16T13:00:29.345" v="86" actId="403"/>
          <ac:spMkLst>
            <pc:docMk/>
            <pc:sldMk cId="2900035636" sldId="399"/>
            <ac:spMk id="19" creationId="{5252A847-DE45-4FA3-A1F8-EEBEB845FF8E}"/>
          </ac:spMkLst>
        </pc:spChg>
      </pc:sldChg>
      <pc:sldChg chg="addSp delSp modSp add">
        <pc:chgData name="Kelly Pierpoint" userId="3abd6744-e963-43b0-896c-084c3015026c" providerId="ADAL" clId="{CED4FE57-26B2-47B4-BC02-961D9EC15DEA}" dt="2019-05-16T13:02:57.033" v="203"/>
        <pc:sldMkLst>
          <pc:docMk/>
          <pc:sldMk cId="2050651752" sldId="400"/>
        </pc:sldMkLst>
        <pc:spChg chg="mod">
          <ac:chgData name="Kelly Pierpoint" userId="3abd6744-e963-43b0-896c-084c3015026c" providerId="ADAL" clId="{CED4FE57-26B2-47B4-BC02-961D9EC15DEA}" dt="2019-05-16T13:02:40.715" v="195" actId="113"/>
          <ac:spMkLst>
            <pc:docMk/>
            <pc:sldMk cId="2050651752" sldId="400"/>
            <ac:spMk id="19" creationId="{5252A847-DE45-4FA3-A1F8-EEBEB845FF8E}"/>
          </ac:spMkLst>
        </pc:spChg>
        <pc:picChg chg="del">
          <ac:chgData name="Kelly Pierpoint" userId="3abd6744-e963-43b0-896c-084c3015026c" providerId="ADAL" clId="{CED4FE57-26B2-47B4-BC02-961D9EC15DEA}" dt="2019-05-16T13:02:56.826" v="202" actId="478"/>
          <ac:picMkLst>
            <pc:docMk/>
            <pc:sldMk cId="2050651752" sldId="400"/>
            <ac:picMk id="2" creationId="{148E878A-7D51-430B-B14F-24586D98C13D}"/>
          </ac:picMkLst>
        </pc:picChg>
        <pc:picChg chg="add">
          <ac:chgData name="Kelly Pierpoint" userId="3abd6744-e963-43b0-896c-084c3015026c" providerId="ADAL" clId="{CED4FE57-26B2-47B4-BC02-961D9EC15DEA}" dt="2019-05-16T13:02:57.033" v="203"/>
          <ac:picMkLst>
            <pc:docMk/>
            <pc:sldMk cId="2050651752" sldId="400"/>
            <ac:picMk id="9" creationId="{E3EB3C15-F6D0-4FA4-A10F-BB1B42335A1D}"/>
          </ac:picMkLst>
        </pc:picChg>
      </pc:sldChg>
      <pc:sldChg chg="addSp delSp modSp add mod">
        <pc:chgData name="Kelly Pierpoint" userId="3abd6744-e963-43b0-896c-084c3015026c" providerId="ADAL" clId="{CED4FE57-26B2-47B4-BC02-961D9EC15DEA}" dt="2019-05-16T13:09:03.498" v="374" actId="1076"/>
        <pc:sldMkLst>
          <pc:docMk/>
          <pc:sldMk cId="127688497" sldId="401"/>
        </pc:sldMkLst>
        <pc:spChg chg="mod">
          <ac:chgData name="Kelly Pierpoint" userId="3abd6744-e963-43b0-896c-084c3015026c" providerId="ADAL" clId="{CED4FE57-26B2-47B4-BC02-961D9EC15DEA}" dt="2019-05-16T13:08:39.294" v="363" actId="20577"/>
          <ac:spMkLst>
            <pc:docMk/>
            <pc:sldMk cId="127688497" sldId="401"/>
            <ac:spMk id="19" creationId="{5252A847-DE45-4FA3-A1F8-EEBEB845FF8E}"/>
          </ac:spMkLst>
        </pc:spChg>
        <pc:picChg chg="del">
          <ac:chgData name="Kelly Pierpoint" userId="3abd6744-e963-43b0-896c-084c3015026c" providerId="ADAL" clId="{CED4FE57-26B2-47B4-BC02-961D9EC15DEA}" dt="2019-05-16T13:09:00.467" v="373" actId="478"/>
          <ac:picMkLst>
            <pc:docMk/>
            <pc:sldMk cId="127688497" sldId="401"/>
            <ac:picMk id="2" creationId="{AE97FCF7-846C-4FD9-8186-9C68C6E354C9}"/>
          </ac:picMkLst>
        </pc:picChg>
        <pc:picChg chg="add mod">
          <ac:chgData name="Kelly Pierpoint" userId="3abd6744-e963-43b0-896c-084c3015026c" providerId="ADAL" clId="{CED4FE57-26B2-47B4-BC02-961D9EC15DEA}" dt="2019-05-16T13:09:03.498" v="374" actId="1076"/>
          <ac:picMkLst>
            <pc:docMk/>
            <pc:sldMk cId="127688497" sldId="401"/>
            <ac:picMk id="3" creationId="{CEC3E642-55F3-4452-BA65-866FD4EE973D}"/>
          </ac:picMkLst>
        </pc:picChg>
      </pc:sldChg>
      <pc:sldChg chg="modSp add">
        <pc:chgData name="Kelly Pierpoint" userId="3abd6744-e963-43b0-896c-084c3015026c" providerId="ADAL" clId="{CED4FE57-26B2-47B4-BC02-961D9EC15DEA}" dt="2019-05-16T13:12:35.600" v="460" actId="20577"/>
        <pc:sldMkLst>
          <pc:docMk/>
          <pc:sldMk cId="1218456995" sldId="402"/>
        </pc:sldMkLst>
        <pc:spChg chg="mod">
          <ac:chgData name="Kelly Pierpoint" userId="3abd6744-e963-43b0-896c-084c3015026c" providerId="ADAL" clId="{CED4FE57-26B2-47B4-BC02-961D9EC15DEA}" dt="2019-05-16T13:12:35.600" v="460" actId="20577"/>
          <ac:spMkLst>
            <pc:docMk/>
            <pc:sldMk cId="1218456995" sldId="402"/>
            <ac:spMk id="19" creationId="{5252A847-DE45-4FA3-A1F8-EEBEB845FF8E}"/>
          </ac:spMkLst>
        </pc:spChg>
      </pc:sldChg>
      <pc:sldChg chg="modSp add del">
        <pc:chgData name="Kelly Pierpoint" userId="3abd6744-e963-43b0-896c-084c3015026c" providerId="ADAL" clId="{CED4FE57-26B2-47B4-BC02-961D9EC15DEA}" dt="2019-05-16T13:16:53.831" v="601" actId="2696"/>
        <pc:sldMkLst>
          <pc:docMk/>
          <pc:sldMk cId="1896572326" sldId="403"/>
        </pc:sldMkLst>
        <pc:spChg chg="mod">
          <ac:chgData name="Kelly Pierpoint" userId="3abd6744-e963-43b0-896c-084c3015026c" providerId="ADAL" clId="{CED4FE57-26B2-47B4-BC02-961D9EC15DEA}" dt="2019-05-16T13:16:24.594" v="559" actId="5793"/>
          <ac:spMkLst>
            <pc:docMk/>
            <pc:sldMk cId="1896572326" sldId="403"/>
            <ac:spMk id="13" creationId="{B00EEBB1-B47E-46C4-B74D-F3318837EA4B}"/>
          </ac:spMkLst>
        </pc:spChg>
      </pc:sldChg>
      <pc:sldChg chg="modSp add">
        <pc:chgData name="Kelly Pierpoint" userId="3abd6744-e963-43b0-896c-084c3015026c" providerId="ADAL" clId="{CED4FE57-26B2-47B4-BC02-961D9EC15DEA}" dt="2019-05-16T13:16:51.825" v="600" actId="20577"/>
        <pc:sldMkLst>
          <pc:docMk/>
          <pc:sldMk cId="4197516918" sldId="404"/>
        </pc:sldMkLst>
        <pc:spChg chg="mod">
          <ac:chgData name="Kelly Pierpoint" userId="3abd6744-e963-43b0-896c-084c3015026c" providerId="ADAL" clId="{CED4FE57-26B2-47B4-BC02-961D9EC15DEA}" dt="2019-05-16T13:16:51.825" v="600" actId="20577"/>
          <ac:spMkLst>
            <pc:docMk/>
            <pc:sldMk cId="4197516918" sldId="404"/>
            <ac:spMk id="13" creationId="{B00EEBB1-B47E-46C4-B74D-F3318837EA4B}"/>
          </ac:spMkLst>
        </pc:spChg>
      </pc:sldChg>
      <pc:sldChg chg="modSp add">
        <pc:chgData name="Kelly Pierpoint" userId="3abd6744-e963-43b0-896c-084c3015026c" providerId="ADAL" clId="{CED4FE57-26B2-47B4-BC02-961D9EC15DEA}" dt="2019-05-16T13:17:03.763" v="611" actId="207"/>
        <pc:sldMkLst>
          <pc:docMk/>
          <pc:sldMk cId="721846285" sldId="405"/>
        </pc:sldMkLst>
        <pc:spChg chg="mod">
          <ac:chgData name="Kelly Pierpoint" userId="3abd6744-e963-43b0-896c-084c3015026c" providerId="ADAL" clId="{CED4FE57-26B2-47B4-BC02-961D9EC15DEA}" dt="2019-05-16T13:17:03.763" v="611" actId="207"/>
          <ac:spMkLst>
            <pc:docMk/>
            <pc:sldMk cId="721846285" sldId="405"/>
            <ac:spMk id="13" creationId="{B00EEBB1-B47E-46C4-B74D-F3318837EA4B}"/>
          </ac:spMkLst>
        </pc:spChg>
      </pc:sldChg>
    </pc:docChg>
  </pc:docChgLst>
  <pc:docChgLst>
    <pc:chgData name="Eleanor Simpson" userId="975f5492-d74c-431c-90fe-9bfc34b8124b" providerId="ADAL" clId="{8C613D12-1DE3-49C6-8014-8FECEC74D42D}"/>
    <pc:docChg chg="custSel addSld delSld modSld">
      <pc:chgData name="Eleanor Simpson" userId="975f5492-d74c-431c-90fe-9bfc34b8124b" providerId="ADAL" clId="{8C613D12-1DE3-49C6-8014-8FECEC74D42D}" dt="2019-05-14T09:36:43.940" v="3163" actId="207"/>
      <pc:docMkLst>
        <pc:docMk/>
      </pc:docMkLst>
      <pc:sldChg chg="modSp">
        <pc:chgData name="Eleanor Simpson" userId="975f5492-d74c-431c-90fe-9bfc34b8124b" providerId="ADAL" clId="{8C613D12-1DE3-49C6-8014-8FECEC74D42D}" dt="2019-05-13T12:49:26.587" v="17" actId="207"/>
        <pc:sldMkLst>
          <pc:docMk/>
          <pc:sldMk cId="2637481266" sldId="256"/>
        </pc:sldMkLst>
        <pc:spChg chg="mod">
          <ac:chgData name="Eleanor Simpson" userId="975f5492-d74c-431c-90fe-9bfc34b8124b" providerId="ADAL" clId="{8C613D12-1DE3-49C6-8014-8FECEC74D42D}" dt="2019-05-13T12:49:26.587" v="17" actId="207"/>
          <ac:spMkLst>
            <pc:docMk/>
            <pc:sldMk cId="2637481266" sldId="256"/>
            <ac:spMk id="19" creationId="{5252A847-DE45-4FA3-A1F8-EEBEB845FF8E}"/>
          </ac:spMkLst>
        </pc:spChg>
      </pc:sldChg>
      <pc:sldChg chg="modSp">
        <pc:chgData name="Eleanor Simpson" userId="975f5492-d74c-431c-90fe-9bfc34b8124b" providerId="ADAL" clId="{8C613D12-1DE3-49C6-8014-8FECEC74D42D}" dt="2019-05-13T12:50:16.292" v="22" actId="207"/>
        <pc:sldMkLst>
          <pc:docMk/>
          <pc:sldMk cId="3855900595" sldId="301"/>
        </pc:sldMkLst>
        <pc:spChg chg="mod">
          <ac:chgData name="Eleanor Simpson" userId="975f5492-d74c-431c-90fe-9bfc34b8124b" providerId="ADAL" clId="{8C613D12-1DE3-49C6-8014-8FECEC74D42D}" dt="2019-05-13T12:50:16.292" v="22" actId="207"/>
          <ac:spMkLst>
            <pc:docMk/>
            <pc:sldMk cId="3855900595" sldId="301"/>
            <ac:spMk id="19" creationId="{5252A847-DE45-4FA3-A1F8-EEBEB845FF8E}"/>
          </ac:spMkLst>
        </pc:spChg>
      </pc:sldChg>
      <pc:sldChg chg="addSp delSp modSp mod">
        <pc:chgData name="Eleanor Simpson" userId="975f5492-d74c-431c-90fe-9bfc34b8124b" providerId="ADAL" clId="{8C613D12-1DE3-49C6-8014-8FECEC74D42D}" dt="2019-05-14T09:23:30.690" v="2945"/>
        <pc:sldMkLst>
          <pc:docMk/>
          <pc:sldMk cId="36917022" sldId="360"/>
        </pc:sldMkLst>
        <pc:spChg chg="mod">
          <ac:chgData name="Eleanor Simpson" userId="975f5492-d74c-431c-90fe-9bfc34b8124b" providerId="ADAL" clId="{8C613D12-1DE3-49C6-8014-8FECEC74D42D}" dt="2019-05-13T13:42:18.980" v="938" actId="20577"/>
          <ac:spMkLst>
            <pc:docMk/>
            <pc:sldMk cId="36917022" sldId="360"/>
            <ac:spMk id="19" creationId="{5252A847-DE45-4FA3-A1F8-EEBEB845FF8E}"/>
          </ac:spMkLst>
        </pc:spChg>
        <pc:graphicFrameChg chg="mod">
          <ac:chgData name="Eleanor Simpson" userId="975f5492-d74c-431c-90fe-9bfc34b8124b" providerId="ADAL" clId="{8C613D12-1DE3-49C6-8014-8FECEC74D42D}" dt="2019-05-13T12:58:26.188" v="190" actId="14100"/>
          <ac:graphicFrameMkLst>
            <pc:docMk/>
            <pc:sldMk cId="36917022" sldId="360"/>
            <ac:graphicFrameMk id="4" creationId="{1DBF51DC-2CF5-405C-8598-FC4E51556DC3}"/>
          </ac:graphicFrameMkLst>
        </pc:graphicFrameChg>
        <pc:picChg chg="add del">
          <ac:chgData name="Eleanor Simpson" userId="975f5492-d74c-431c-90fe-9bfc34b8124b" providerId="ADAL" clId="{8C613D12-1DE3-49C6-8014-8FECEC74D42D}" dt="2019-05-14T09:22:47.066" v="2940" actId="478"/>
          <ac:picMkLst>
            <pc:docMk/>
            <pc:sldMk cId="36917022" sldId="360"/>
            <ac:picMk id="2" creationId="{EE2CDACD-1718-440E-A6D7-8682B7B2D0E4}"/>
          </ac:picMkLst>
        </pc:picChg>
        <pc:picChg chg="add">
          <ac:chgData name="Eleanor Simpson" userId="975f5492-d74c-431c-90fe-9bfc34b8124b" providerId="ADAL" clId="{8C613D12-1DE3-49C6-8014-8FECEC74D42D}" dt="2019-05-14T09:23:30.690" v="2945"/>
          <ac:picMkLst>
            <pc:docMk/>
            <pc:sldMk cId="36917022" sldId="360"/>
            <ac:picMk id="3" creationId="{A68A6159-2F80-446D-B67B-F419744BE8F1}"/>
          </ac:picMkLst>
        </pc:picChg>
      </pc:sldChg>
      <pc:sldChg chg="modSp">
        <pc:chgData name="Eleanor Simpson" userId="975f5492-d74c-431c-90fe-9bfc34b8124b" providerId="ADAL" clId="{8C613D12-1DE3-49C6-8014-8FECEC74D42D}" dt="2019-05-13T12:52:32.287" v="46" actId="113"/>
        <pc:sldMkLst>
          <pc:docMk/>
          <pc:sldMk cId="3889776626" sldId="363"/>
        </pc:sldMkLst>
        <pc:spChg chg="mod">
          <ac:chgData name="Eleanor Simpson" userId="975f5492-d74c-431c-90fe-9bfc34b8124b" providerId="ADAL" clId="{8C613D12-1DE3-49C6-8014-8FECEC74D42D}" dt="2019-05-13T12:51:38.843" v="39" actId="404"/>
          <ac:spMkLst>
            <pc:docMk/>
            <pc:sldMk cId="3889776626" sldId="363"/>
            <ac:spMk id="89" creationId="{A0AB3268-A0D5-4E3B-899B-190E3AD050FC}"/>
          </ac:spMkLst>
        </pc:spChg>
        <pc:graphicFrameChg chg="modGraphic">
          <ac:chgData name="Eleanor Simpson" userId="975f5492-d74c-431c-90fe-9bfc34b8124b" providerId="ADAL" clId="{8C613D12-1DE3-49C6-8014-8FECEC74D42D}" dt="2019-05-13T12:52:15.853" v="42" actId="113"/>
          <ac:graphicFrameMkLst>
            <pc:docMk/>
            <pc:sldMk cId="3889776626" sldId="363"/>
            <ac:graphicFrameMk id="2" creationId="{77E16355-CBD9-4C58-A63B-1B0432A63F1D}"/>
          </ac:graphicFrameMkLst>
        </pc:graphicFrameChg>
        <pc:graphicFrameChg chg="modGraphic">
          <ac:chgData name="Eleanor Simpson" userId="975f5492-d74c-431c-90fe-9bfc34b8124b" providerId="ADAL" clId="{8C613D12-1DE3-49C6-8014-8FECEC74D42D}" dt="2019-05-13T12:52:24.037" v="44" actId="113"/>
          <ac:graphicFrameMkLst>
            <pc:docMk/>
            <pc:sldMk cId="3889776626" sldId="363"/>
            <ac:graphicFrameMk id="19" creationId="{7A7E8A67-159B-4278-822F-8109D34BFA3D}"/>
          </ac:graphicFrameMkLst>
        </pc:graphicFrameChg>
        <pc:graphicFrameChg chg="modGraphic">
          <ac:chgData name="Eleanor Simpson" userId="975f5492-d74c-431c-90fe-9bfc34b8124b" providerId="ADAL" clId="{8C613D12-1DE3-49C6-8014-8FECEC74D42D}" dt="2019-05-13T12:52:32.287" v="46" actId="113"/>
          <ac:graphicFrameMkLst>
            <pc:docMk/>
            <pc:sldMk cId="3889776626" sldId="363"/>
            <ac:graphicFrameMk id="20" creationId="{BB5E3355-7F17-4188-AB23-8803089A7642}"/>
          </ac:graphicFrameMkLst>
        </pc:graphicFrameChg>
      </pc:sldChg>
      <pc:sldChg chg="modSp">
        <pc:chgData name="Eleanor Simpson" userId="975f5492-d74c-431c-90fe-9bfc34b8124b" providerId="ADAL" clId="{8C613D12-1DE3-49C6-8014-8FECEC74D42D}" dt="2019-05-13T12:51:46.317" v="40" actId="207"/>
        <pc:sldMkLst>
          <pc:docMk/>
          <pc:sldMk cId="4284634525" sldId="364"/>
        </pc:sldMkLst>
        <pc:spChg chg="mod">
          <ac:chgData name="Eleanor Simpson" userId="975f5492-d74c-431c-90fe-9bfc34b8124b" providerId="ADAL" clId="{8C613D12-1DE3-49C6-8014-8FECEC74D42D}" dt="2019-05-13T12:51:46.317" v="40" actId="207"/>
          <ac:spMkLst>
            <pc:docMk/>
            <pc:sldMk cId="4284634525" sldId="364"/>
            <ac:spMk id="89" creationId="{A0AB3268-A0D5-4E3B-899B-190E3AD050FC}"/>
          </ac:spMkLst>
        </pc:spChg>
        <pc:graphicFrameChg chg="modGraphic">
          <ac:chgData name="Eleanor Simpson" userId="975f5492-d74c-431c-90fe-9bfc34b8124b" providerId="ADAL" clId="{8C613D12-1DE3-49C6-8014-8FECEC74D42D}" dt="2019-05-13T12:50:54.413" v="29" actId="113"/>
          <ac:graphicFrameMkLst>
            <pc:docMk/>
            <pc:sldMk cId="4284634525" sldId="364"/>
            <ac:graphicFrameMk id="2" creationId="{77E16355-CBD9-4C58-A63B-1B0432A63F1D}"/>
          </ac:graphicFrameMkLst>
        </pc:graphicFrameChg>
        <pc:graphicFrameChg chg="modGraphic">
          <ac:chgData name="Eleanor Simpson" userId="975f5492-d74c-431c-90fe-9bfc34b8124b" providerId="ADAL" clId="{8C613D12-1DE3-49C6-8014-8FECEC74D42D}" dt="2019-05-13T12:51:02.680" v="31" actId="113"/>
          <ac:graphicFrameMkLst>
            <pc:docMk/>
            <pc:sldMk cId="4284634525" sldId="364"/>
            <ac:graphicFrameMk id="19" creationId="{7A7E8A67-159B-4278-822F-8109D34BFA3D}"/>
          </ac:graphicFrameMkLst>
        </pc:graphicFrameChg>
        <pc:graphicFrameChg chg="modGraphic">
          <ac:chgData name="Eleanor Simpson" userId="975f5492-d74c-431c-90fe-9bfc34b8124b" providerId="ADAL" clId="{8C613D12-1DE3-49C6-8014-8FECEC74D42D}" dt="2019-05-13T12:51:11.659" v="33" actId="113"/>
          <ac:graphicFrameMkLst>
            <pc:docMk/>
            <pc:sldMk cId="4284634525" sldId="364"/>
            <ac:graphicFrameMk id="20" creationId="{BB5E3355-7F17-4188-AB23-8803089A7642}"/>
          </ac:graphicFrameMkLst>
        </pc:graphicFrameChg>
      </pc:sldChg>
      <pc:sldChg chg="addSp delSp modSp mod">
        <pc:chgData name="Eleanor Simpson" userId="975f5492-d74c-431c-90fe-9bfc34b8124b" providerId="ADAL" clId="{8C613D12-1DE3-49C6-8014-8FECEC74D42D}" dt="2019-05-14T09:25:03.065" v="2959"/>
        <pc:sldMkLst>
          <pc:docMk/>
          <pc:sldMk cId="3741419531" sldId="366"/>
        </pc:sldMkLst>
        <pc:spChg chg="add del mod">
          <ac:chgData name="Eleanor Simpson" userId="975f5492-d74c-431c-90fe-9bfc34b8124b" providerId="ADAL" clId="{8C613D12-1DE3-49C6-8014-8FECEC74D42D}" dt="2019-05-13T15:02:56.124" v="2929" actId="478"/>
          <ac:spMkLst>
            <pc:docMk/>
            <pc:sldMk cId="3741419531" sldId="366"/>
            <ac:spMk id="12" creationId="{E229C38B-2B71-4F1B-AF58-70CD9C5B192C}"/>
          </ac:spMkLst>
        </pc:spChg>
        <pc:spChg chg="mod">
          <ac:chgData name="Eleanor Simpson" userId="975f5492-d74c-431c-90fe-9bfc34b8124b" providerId="ADAL" clId="{8C613D12-1DE3-49C6-8014-8FECEC74D42D}" dt="2019-05-13T15:02:50.941" v="2927" actId="554"/>
          <ac:spMkLst>
            <pc:docMk/>
            <pc:sldMk cId="3741419531" sldId="366"/>
            <ac:spMk id="19" creationId="{5252A847-DE45-4FA3-A1F8-EEBEB845FF8E}"/>
          </ac:spMkLst>
        </pc:spChg>
        <pc:graphicFrameChg chg="add mod">
          <ac:chgData name="Eleanor Simpson" userId="975f5492-d74c-431c-90fe-9bfc34b8124b" providerId="ADAL" clId="{8C613D12-1DE3-49C6-8014-8FECEC74D42D}" dt="2019-05-13T15:04:22.091" v="2930" actId="207"/>
          <ac:graphicFrameMkLst>
            <pc:docMk/>
            <pc:sldMk cId="3741419531" sldId="366"/>
            <ac:graphicFrameMk id="4" creationId="{8CE36EAD-84CB-4F06-8708-F9D37AB9D65B}"/>
          </ac:graphicFrameMkLst>
        </pc:graphicFrameChg>
        <pc:graphicFrameChg chg="del mod">
          <ac:chgData name="Eleanor Simpson" userId="975f5492-d74c-431c-90fe-9bfc34b8124b" providerId="ADAL" clId="{8C613D12-1DE3-49C6-8014-8FECEC74D42D}" dt="2019-05-13T13:29:44.009" v="428" actId="478"/>
          <ac:graphicFrameMkLst>
            <pc:docMk/>
            <pc:sldMk cId="3741419531" sldId="366"/>
            <ac:graphicFrameMk id="11" creationId="{1129794D-BF0F-46B5-81EE-DEC69A86C408}"/>
          </ac:graphicFrameMkLst>
        </pc:graphicFrameChg>
        <pc:picChg chg="add">
          <ac:chgData name="Eleanor Simpson" userId="975f5492-d74c-431c-90fe-9bfc34b8124b" providerId="ADAL" clId="{8C613D12-1DE3-49C6-8014-8FECEC74D42D}" dt="2019-05-14T09:25:03.065" v="2959"/>
          <ac:picMkLst>
            <pc:docMk/>
            <pc:sldMk cId="3741419531" sldId="366"/>
            <ac:picMk id="2" creationId="{148E878A-7D51-430B-B14F-24586D98C13D}"/>
          </ac:picMkLst>
        </pc:picChg>
        <pc:picChg chg="add del mod">
          <ac:chgData name="Eleanor Simpson" userId="975f5492-d74c-431c-90fe-9bfc34b8124b" providerId="ADAL" clId="{8C613D12-1DE3-49C6-8014-8FECEC74D42D}" dt="2019-05-13T15:04:25.734" v="2931" actId="478"/>
          <ac:picMkLst>
            <pc:docMk/>
            <pc:sldMk cId="3741419531" sldId="366"/>
            <ac:picMk id="5" creationId="{61C2E486-7528-42A7-9B64-057CB181EB7C}"/>
          </ac:picMkLst>
        </pc:picChg>
        <pc:picChg chg="add del">
          <ac:chgData name="Eleanor Simpson" userId="975f5492-d74c-431c-90fe-9bfc34b8124b" providerId="ADAL" clId="{8C613D12-1DE3-49C6-8014-8FECEC74D42D}" dt="2019-05-14T09:24:31.276" v="2954" actId="478"/>
          <ac:picMkLst>
            <pc:docMk/>
            <pc:sldMk cId="3741419531" sldId="366"/>
            <ac:picMk id="6" creationId="{638913CA-4E0F-43A1-A78E-4DDD42A71ED8}"/>
          </ac:picMkLst>
        </pc:picChg>
      </pc:sldChg>
      <pc:sldChg chg="addSp delSp modSp mod">
        <pc:chgData name="Eleanor Simpson" userId="975f5492-d74c-431c-90fe-9bfc34b8124b" providerId="ADAL" clId="{8C613D12-1DE3-49C6-8014-8FECEC74D42D}" dt="2019-05-13T15:05:43.655" v="2937" actId="207"/>
        <pc:sldMkLst>
          <pc:docMk/>
          <pc:sldMk cId="733375191" sldId="368"/>
        </pc:sldMkLst>
        <pc:spChg chg="mod">
          <ac:chgData name="Eleanor Simpson" userId="975f5492-d74c-431c-90fe-9bfc34b8124b" providerId="ADAL" clId="{8C613D12-1DE3-49C6-8014-8FECEC74D42D}" dt="2019-05-13T13:50:45.014" v="1014" actId="20577"/>
          <ac:spMkLst>
            <pc:docMk/>
            <pc:sldMk cId="733375191" sldId="368"/>
            <ac:spMk id="19" creationId="{5252A847-DE45-4FA3-A1F8-EEBEB845FF8E}"/>
          </ac:spMkLst>
        </pc:spChg>
        <pc:graphicFrameChg chg="add mod">
          <ac:chgData name="Eleanor Simpson" userId="975f5492-d74c-431c-90fe-9bfc34b8124b" providerId="ADAL" clId="{8C613D12-1DE3-49C6-8014-8FECEC74D42D}" dt="2019-05-13T15:05:43.655" v="2937" actId="207"/>
          <ac:graphicFrameMkLst>
            <pc:docMk/>
            <pc:sldMk cId="733375191" sldId="368"/>
            <ac:graphicFrameMk id="4" creationId="{82E6D622-DA15-4D59-8B03-E942AB78D15A}"/>
          </ac:graphicFrameMkLst>
        </pc:graphicFrameChg>
        <pc:graphicFrameChg chg="del mod">
          <ac:chgData name="Eleanor Simpson" userId="975f5492-d74c-431c-90fe-9bfc34b8124b" providerId="ADAL" clId="{8C613D12-1DE3-49C6-8014-8FECEC74D42D}" dt="2019-05-13T13:36:36.086" v="699" actId="478"/>
          <ac:graphicFrameMkLst>
            <pc:docMk/>
            <pc:sldMk cId="733375191" sldId="368"/>
            <ac:graphicFrameMk id="9" creationId="{3735800C-FF08-4530-B418-4248FB765161}"/>
          </ac:graphicFrameMkLst>
        </pc:graphicFrameChg>
        <pc:graphicFrameChg chg="del">
          <ac:chgData name="Eleanor Simpson" userId="975f5492-d74c-431c-90fe-9bfc34b8124b" providerId="ADAL" clId="{8C613D12-1DE3-49C6-8014-8FECEC74D42D}" dt="2019-05-13T13:33:43.392" v="680" actId="478"/>
          <ac:graphicFrameMkLst>
            <pc:docMk/>
            <pc:sldMk cId="733375191" sldId="368"/>
            <ac:graphicFrameMk id="11" creationId="{1129794D-BF0F-46B5-81EE-DEC69A86C408}"/>
          </ac:graphicFrameMkLst>
        </pc:graphicFrameChg>
        <pc:picChg chg="add del mod">
          <ac:chgData name="Eleanor Simpson" userId="975f5492-d74c-431c-90fe-9bfc34b8124b" providerId="ADAL" clId="{8C613D12-1DE3-49C6-8014-8FECEC74D42D}" dt="2019-05-13T14:07:15.819" v="1100" actId="478"/>
          <ac:picMkLst>
            <pc:docMk/>
            <pc:sldMk cId="733375191" sldId="368"/>
            <ac:picMk id="5" creationId="{35C93540-D3AC-46B4-97E4-5F2806FD4613}"/>
          </ac:picMkLst>
        </pc:picChg>
        <pc:picChg chg="add mod">
          <ac:chgData name="Eleanor Simpson" userId="975f5492-d74c-431c-90fe-9bfc34b8124b" providerId="ADAL" clId="{8C613D12-1DE3-49C6-8014-8FECEC74D42D}" dt="2019-05-13T14:07:32.894" v="1103" actId="12788"/>
          <ac:picMkLst>
            <pc:docMk/>
            <pc:sldMk cId="733375191" sldId="368"/>
            <ac:picMk id="6" creationId="{CE1EC0FD-97E2-422D-A572-47EC8E54DCEF}"/>
          </ac:picMkLst>
        </pc:picChg>
      </pc:sldChg>
      <pc:sldChg chg="addSp delSp modSp mod">
        <pc:chgData name="Eleanor Simpson" userId="975f5492-d74c-431c-90fe-9bfc34b8124b" providerId="ADAL" clId="{8C613D12-1DE3-49C6-8014-8FECEC74D42D}" dt="2019-05-14T09:26:58.586" v="2977" actId="14100"/>
        <pc:sldMkLst>
          <pc:docMk/>
          <pc:sldMk cId="811706470" sldId="370"/>
        </pc:sldMkLst>
        <pc:spChg chg="mod">
          <ac:chgData name="Eleanor Simpson" userId="975f5492-d74c-431c-90fe-9bfc34b8124b" providerId="ADAL" clId="{8C613D12-1DE3-49C6-8014-8FECEC74D42D}" dt="2019-05-13T14:20:29.661" v="1397" actId="6549"/>
          <ac:spMkLst>
            <pc:docMk/>
            <pc:sldMk cId="811706470" sldId="370"/>
            <ac:spMk id="19" creationId="{5252A847-DE45-4FA3-A1F8-EEBEB845FF8E}"/>
          </ac:spMkLst>
        </pc:spChg>
        <pc:graphicFrameChg chg="add mod">
          <ac:chgData name="Eleanor Simpson" userId="975f5492-d74c-431c-90fe-9bfc34b8124b" providerId="ADAL" clId="{8C613D12-1DE3-49C6-8014-8FECEC74D42D}" dt="2019-05-14T09:26:52.025" v="2975" actId="14100"/>
          <ac:graphicFrameMkLst>
            <pc:docMk/>
            <pc:sldMk cId="811706470" sldId="370"/>
            <ac:graphicFrameMk id="4" creationId="{66939FA8-898E-4B78-BCEC-A6CE23CF93A6}"/>
          </ac:graphicFrameMkLst>
        </pc:graphicFrameChg>
        <pc:graphicFrameChg chg="del mod">
          <ac:chgData name="Eleanor Simpson" userId="975f5492-d74c-431c-90fe-9bfc34b8124b" providerId="ADAL" clId="{8C613D12-1DE3-49C6-8014-8FECEC74D42D}" dt="2019-05-13T14:14:14.137" v="1242" actId="478"/>
          <ac:graphicFrameMkLst>
            <pc:docMk/>
            <pc:sldMk cId="811706470" sldId="370"/>
            <ac:graphicFrameMk id="10" creationId="{E24FD2E3-F884-4BD6-9A0D-745B15D4718C}"/>
          </ac:graphicFrameMkLst>
        </pc:graphicFrameChg>
        <pc:picChg chg="add mod">
          <ac:chgData name="Eleanor Simpson" userId="975f5492-d74c-431c-90fe-9bfc34b8124b" providerId="ADAL" clId="{8C613D12-1DE3-49C6-8014-8FECEC74D42D}" dt="2019-05-14T09:26:58.586" v="2977" actId="14100"/>
          <ac:picMkLst>
            <pc:docMk/>
            <pc:sldMk cId="811706470" sldId="370"/>
            <ac:picMk id="2" creationId="{F5842490-AC91-4DD6-9133-3747B3141F09}"/>
          </ac:picMkLst>
        </pc:picChg>
        <pc:picChg chg="add del">
          <ac:chgData name="Eleanor Simpson" userId="975f5492-d74c-431c-90fe-9bfc34b8124b" providerId="ADAL" clId="{8C613D12-1DE3-49C6-8014-8FECEC74D42D}" dt="2019-05-13T14:17:15.020" v="1380" actId="478"/>
          <ac:picMkLst>
            <pc:docMk/>
            <pc:sldMk cId="811706470" sldId="370"/>
            <ac:picMk id="5" creationId="{9D1D65CB-2F54-4080-A5D3-E7BF03C2D983}"/>
          </ac:picMkLst>
        </pc:picChg>
        <pc:picChg chg="add del">
          <ac:chgData name="Eleanor Simpson" userId="975f5492-d74c-431c-90fe-9bfc34b8124b" providerId="ADAL" clId="{8C613D12-1DE3-49C6-8014-8FECEC74D42D}" dt="2019-05-14T09:26:15.790" v="2969" actId="478"/>
          <ac:picMkLst>
            <pc:docMk/>
            <pc:sldMk cId="811706470" sldId="370"/>
            <ac:picMk id="6" creationId="{54E74E9D-1892-42A3-9480-388E63ED5429}"/>
          </ac:picMkLst>
        </pc:picChg>
      </pc:sldChg>
      <pc:sldChg chg="addSp delSp modSp mod">
        <pc:chgData name="Eleanor Simpson" userId="975f5492-d74c-431c-90fe-9bfc34b8124b" providerId="ADAL" clId="{8C613D12-1DE3-49C6-8014-8FECEC74D42D}" dt="2019-05-14T09:29:45.476" v="3012" actId="1035"/>
        <pc:sldMkLst>
          <pc:docMk/>
          <pc:sldMk cId="1195907767" sldId="372"/>
        </pc:sldMkLst>
        <pc:spChg chg="mod">
          <ac:chgData name="Eleanor Simpson" userId="975f5492-d74c-431c-90fe-9bfc34b8124b" providerId="ADAL" clId="{8C613D12-1DE3-49C6-8014-8FECEC74D42D}" dt="2019-05-13T15:01:56.952" v="2864" actId="20577"/>
          <ac:spMkLst>
            <pc:docMk/>
            <pc:sldMk cId="1195907767" sldId="372"/>
            <ac:spMk id="19" creationId="{5252A847-DE45-4FA3-A1F8-EEBEB845FF8E}"/>
          </ac:spMkLst>
        </pc:spChg>
        <pc:graphicFrameChg chg="add del mod">
          <ac:chgData name="Eleanor Simpson" userId="975f5492-d74c-431c-90fe-9bfc34b8124b" providerId="ADAL" clId="{8C613D12-1DE3-49C6-8014-8FECEC74D42D}" dt="2019-05-13T14:23:54.193" v="1536" actId="1957"/>
          <ac:graphicFrameMkLst>
            <pc:docMk/>
            <pc:sldMk cId="1195907767" sldId="372"/>
            <ac:graphicFrameMk id="4" creationId="{0AF65337-0662-45B2-8C89-50F968610AEB}"/>
          </ac:graphicFrameMkLst>
        </pc:graphicFrameChg>
        <pc:graphicFrameChg chg="add mod">
          <ac:chgData name="Eleanor Simpson" userId="975f5492-d74c-431c-90fe-9bfc34b8124b" providerId="ADAL" clId="{8C613D12-1DE3-49C6-8014-8FECEC74D42D}" dt="2019-05-13T15:06:05.856" v="2939" actId="207"/>
          <ac:graphicFrameMkLst>
            <pc:docMk/>
            <pc:sldMk cId="1195907767" sldId="372"/>
            <ac:graphicFrameMk id="7" creationId="{D6644BAF-1024-4584-9E69-8B40334B4445}"/>
          </ac:graphicFrameMkLst>
        </pc:graphicFrameChg>
        <pc:graphicFrameChg chg="del mod">
          <ac:chgData name="Eleanor Simpson" userId="975f5492-d74c-431c-90fe-9bfc34b8124b" providerId="ADAL" clId="{8C613D12-1DE3-49C6-8014-8FECEC74D42D}" dt="2019-05-13T14:22:16.060" v="1528" actId="478"/>
          <ac:graphicFrameMkLst>
            <pc:docMk/>
            <pc:sldMk cId="1195907767" sldId="372"/>
            <ac:graphicFrameMk id="9" creationId="{3735800C-FF08-4530-B418-4248FB765161}"/>
          </ac:graphicFrameMkLst>
        </pc:graphicFrameChg>
        <pc:graphicFrameChg chg="del mod">
          <ac:chgData name="Eleanor Simpson" userId="975f5492-d74c-431c-90fe-9bfc34b8124b" providerId="ADAL" clId="{8C613D12-1DE3-49C6-8014-8FECEC74D42D}" dt="2019-05-13T14:25:32.580" v="1554" actId="478"/>
          <ac:graphicFrameMkLst>
            <pc:docMk/>
            <pc:sldMk cId="1195907767" sldId="372"/>
            <ac:graphicFrameMk id="10" creationId="{88C36EDC-03D2-43D6-B247-E228468E5E99}"/>
          </ac:graphicFrameMkLst>
        </pc:graphicFrameChg>
        <pc:graphicFrameChg chg="del">
          <ac:chgData name="Eleanor Simpson" userId="975f5492-d74c-431c-90fe-9bfc34b8124b" providerId="ADAL" clId="{8C613D12-1DE3-49C6-8014-8FECEC74D42D}" dt="2019-05-13T14:22:20.170" v="1529" actId="478"/>
          <ac:graphicFrameMkLst>
            <pc:docMk/>
            <pc:sldMk cId="1195907767" sldId="372"/>
            <ac:graphicFrameMk id="11" creationId="{1129794D-BF0F-46B5-81EE-DEC69A86C408}"/>
          </ac:graphicFrameMkLst>
        </pc:graphicFrameChg>
        <pc:picChg chg="add mod">
          <ac:chgData name="Eleanor Simpson" userId="975f5492-d74c-431c-90fe-9bfc34b8124b" providerId="ADAL" clId="{8C613D12-1DE3-49C6-8014-8FECEC74D42D}" dt="2019-05-14T09:29:45.476" v="3012" actId="1035"/>
          <ac:picMkLst>
            <pc:docMk/>
            <pc:sldMk cId="1195907767" sldId="372"/>
            <ac:picMk id="2" creationId="{7A370126-E7C4-497E-949A-6D9F4F682253}"/>
          </ac:picMkLst>
        </pc:picChg>
        <pc:picChg chg="add del mod">
          <ac:chgData name="Eleanor Simpson" userId="975f5492-d74c-431c-90fe-9bfc34b8124b" providerId="ADAL" clId="{8C613D12-1DE3-49C6-8014-8FECEC74D42D}" dt="2019-05-14T09:27:41.176" v="2982" actId="478"/>
          <ac:picMkLst>
            <pc:docMk/>
            <pc:sldMk cId="1195907767" sldId="372"/>
            <ac:picMk id="12" creationId="{FB6DB819-4A62-4765-B7FF-72F7A968C416}"/>
          </ac:picMkLst>
        </pc:picChg>
      </pc:sldChg>
      <pc:sldChg chg="addSp delSp modSp mod">
        <pc:chgData name="Eleanor Simpson" userId="975f5492-d74c-431c-90fe-9bfc34b8124b" providerId="ADAL" clId="{8C613D12-1DE3-49C6-8014-8FECEC74D42D}" dt="2019-05-14T09:36:07.145" v="3152" actId="1035"/>
        <pc:sldMkLst>
          <pc:docMk/>
          <pc:sldMk cId="1460455419" sldId="376"/>
        </pc:sldMkLst>
        <pc:spChg chg="mod">
          <ac:chgData name="Eleanor Simpson" userId="975f5492-d74c-431c-90fe-9bfc34b8124b" providerId="ADAL" clId="{8C613D12-1DE3-49C6-8014-8FECEC74D42D}" dt="2019-05-13T14:55:04.170" v="2845" actId="6549"/>
          <ac:spMkLst>
            <pc:docMk/>
            <pc:sldMk cId="1460455419" sldId="376"/>
            <ac:spMk id="19" creationId="{5252A847-DE45-4FA3-A1F8-EEBEB845FF8E}"/>
          </ac:spMkLst>
        </pc:spChg>
        <pc:graphicFrameChg chg="add mod">
          <ac:chgData name="Eleanor Simpson" userId="975f5492-d74c-431c-90fe-9bfc34b8124b" providerId="ADAL" clId="{8C613D12-1DE3-49C6-8014-8FECEC74D42D}" dt="2019-05-14T09:35:04.940" v="3130"/>
          <ac:graphicFrameMkLst>
            <pc:docMk/>
            <pc:sldMk cId="1460455419" sldId="376"/>
            <ac:graphicFrameMk id="4" creationId="{20E95732-18D9-4D99-BC93-9CB36B56302F}"/>
          </ac:graphicFrameMkLst>
        </pc:graphicFrameChg>
        <pc:graphicFrameChg chg="del mod">
          <ac:chgData name="Eleanor Simpson" userId="975f5492-d74c-431c-90fe-9bfc34b8124b" providerId="ADAL" clId="{8C613D12-1DE3-49C6-8014-8FECEC74D42D}" dt="2019-05-13T14:47:39.125" v="2630" actId="478"/>
          <ac:graphicFrameMkLst>
            <pc:docMk/>
            <pc:sldMk cId="1460455419" sldId="376"/>
            <ac:graphicFrameMk id="12" creationId="{12E4B3D1-BAFD-4F0F-BEC5-F1477C433B1F}"/>
          </ac:graphicFrameMkLst>
        </pc:graphicFrameChg>
        <pc:picChg chg="add mod">
          <ac:chgData name="Eleanor Simpson" userId="975f5492-d74c-431c-90fe-9bfc34b8124b" providerId="ADAL" clId="{8C613D12-1DE3-49C6-8014-8FECEC74D42D}" dt="2019-05-14T09:36:07.145" v="3152" actId="1035"/>
          <ac:picMkLst>
            <pc:docMk/>
            <pc:sldMk cId="1460455419" sldId="376"/>
            <ac:picMk id="2" creationId="{9E3567B7-B0CB-40C1-850E-01F83C39266E}"/>
          </ac:picMkLst>
        </pc:picChg>
        <pc:picChg chg="add del mod">
          <ac:chgData name="Eleanor Simpson" userId="975f5492-d74c-431c-90fe-9bfc34b8124b" providerId="ADAL" clId="{8C613D12-1DE3-49C6-8014-8FECEC74D42D}" dt="2019-05-14T09:33:16.409" v="3122" actId="478"/>
          <ac:picMkLst>
            <pc:docMk/>
            <pc:sldMk cId="1460455419" sldId="376"/>
            <ac:picMk id="5" creationId="{CD79ADE1-712D-46F7-8F22-78BE4DFCD11B}"/>
          </ac:picMkLst>
        </pc:picChg>
      </pc:sldChg>
      <pc:sldChg chg="addSp delSp modSp add">
        <pc:chgData name="Eleanor Simpson" userId="975f5492-d74c-431c-90fe-9bfc34b8124b" providerId="ADAL" clId="{8C613D12-1DE3-49C6-8014-8FECEC74D42D}" dt="2019-05-14T09:32:32.124" v="3121" actId="20577"/>
        <pc:sldMkLst>
          <pc:docMk/>
          <pc:sldMk cId="1412816191" sldId="389"/>
        </pc:sldMkLst>
        <pc:spChg chg="mod">
          <ac:chgData name="Eleanor Simpson" userId="975f5492-d74c-431c-90fe-9bfc34b8124b" providerId="ADAL" clId="{8C613D12-1DE3-49C6-8014-8FECEC74D42D}" dt="2019-05-13T15:02:02.655" v="2865" actId="20577"/>
          <ac:spMkLst>
            <pc:docMk/>
            <pc:sldMk cId="1412816191" sldId="389"/>
            <ac:spMk id="19" creationId="{5252A847-DE45-4FA3-A1F8-EEBEB845FF8E}"/>
          </ac:spMkLst>
        </pc:spChg>
        <pc:graphicFrameChg chg="add mod modGraphic">
          <ac:chgData name="Eleanor Simpson" userId="975f5492-d74c-431c-90fe-9bfc34b8124b" providerId="ADAL" clId="{8C613D12-1DE3-49C6-8014-8FECEC74D42D}" dt="2019-05-14T09:32:32.124" v="3121" actId="20577"/>
          <ac:graphicFrameMkLst>
            <pc:docMk/>
            <pc:sldMk cId="1412816191" sldId="389"/>
            <ac:graphicFrameMk id="3" creationId="{95601011-A6A2-4B06-9D17-72FDE0C86F5A}"/>
          </ac:graphicFrameMkLst>
        </pc:graphicFrameChg>
        <pc:graphicFrameChg chg="del">
          <ac:chgData name="Eleanor Simpson" userId="975f5492-d74c-431c-90fe-9bfc34b8124b" providerId="ADAL" clId="{8C613D12-1DE3-49C6-8014-8FECEC74D42D}" dt="2019-05-14T09:30:08.892" v="3014" actId="478"/>
          <ac:graphicFrameMkLst>
            <pc:docMk/>
            <pc:sldMk cId="1412816191" sldId="389"/>
            <ac:graphicFrameMk id="7" creationId="{D6644BAF-1024-4584-9E69-8B40334B4445}"/>
          </ac:graphicFrameMkLst>
        </pc:graphicFrameChg>
        <pc:graphicFrameChg chg="add">
          <ac:chgData name="Eleanor Simpson" userId="975f5492-d74c-431c-90fe-9bfc34b8124b" providerId="ADAL" clId="{8C613D12-1DE3-49C6-8014-8FECEC74D42D}" dt="2019-05-14T09:30:16.288" v="3015"/>
          <ac:graphicFrameMkLst>
            <pc:docMk/>
            <pc:sldMk cId="1412816191" sldId="389"/>
            <ac:graphicFrameMk id="10" creationId="{5D313C72-04DC-4407-A008-2A118363FEE0}"/>
          </ac:graphicFrameMkLst>
        </pc:graphicFrameChg>
        <pc:picChg chg="add del mod">
          <ac:chgData name="Eleanor Simpson" userId="975f5492-d74c-431c-90fe-9bfc34b8124b" providerId="ADAL" clId="{8C613D12-1DE3-49C6-8014-8FECEC74D42D}" dt="2019-05-14T09:30:05.616" v="3013" actId="478"/>
          <ac:picMkLst>
            <pc:docMk/>
            <pc:sldMk cId="1412816191" sldId="389"/>
            <ac:picMk id="2" creationId="{C818D063-0223-46A9-AA0A-B8FAB6FCD98D}"/>
          </ac:picMkLst>
        </pc:picChg>
        <pc:picChg chg="add mod">
          <ac:chgData name="Eleanor Simpson" userId="975f5492-d74c-431c-90fe-9bfc34b8124b" providerId="ADAL" clId="{8C613D12-1DE3-49C6-8014-8FECEC74D42D}" dt="2019-05-14T09:30:59.708" v="3113" actId="1038"/>
          <ac:picMkLst>
            <pc:docMk/>
            <pc:sldMk cId="1412816191" sldId="389"/>
            <ac:picMk id="4" creationId="{5118E295-4577-4426-82A1-A8BED12AB802}"/>
          </ac:picMkLst>
        </pc:picChg>
        <pc:picChg chg="del">
          <ac:chgData name="Eleanor Simpson" userId="975f5492-d74c-431c-90fe-9bfc34b8124b" providerId="ADAL" clId="{8C613D12-1DE3-49C6-8014-8FECEC74D42D}" dt="2019-05-13T14:29:15.627" v="1724" actId="478"/>
          <ac:picMkLst>
            <pc:docMk/>
            <pc:sldMk cId="1412816191" sldId="389"/>
            <ac:picMk id="12" creationId="{FB6DB819-4A62-4765-B7FF-72F7A968C416}"/>
          </ac:picMkLst>
        </pc:picChg>
      </pc:sldChg>
      <pc:sldChg chg="modSp add">
        <pc:chgData name="Eleanor Simpson" userId="975f5492-d74c-431c-90fe-9bfc34b8124b" providerId="ADAL" clId="{8C613D12-1DE3-49C6-8014-8FECEC74D42D}" dt="2019-05-14T09:36:43.940" v="3163" actId="207"/>
        <pc:sldMkLst>
          <pc:docMk/>
          <pc:sldMk cId="1344271907" sldId="397"/>
        </pc:sldMkLst>
        <pc:spChg chg="mod">
          <ac:chgData name="Eleanor Simpson" userId="975f5492-d74c-431c-90fe-9bfc34b8124b" providerId="ADAL" clId="{8C613D12-1DE3-49C6-8014-8FECEC74D42D}" dt="2019-05-14T09:36:43.940" v="3163" actId="207"/>
          <ac:spMkLst>
            <pc:docMk/>
            <pc:sldMk cId="1344271907" sldId="397"/>
            <ac:spMk id="19" creationId="{5252A847-DE45-4FA3-A1F8-EEBEB845FF8E}"/>
          </ac:spMkLst>
        </pc:spChg>
      </pc:sldChg>
      <pc:sldChg chg="add">
        <pc:chgData name="Eleanor Simpson" userId="975f5492-d74c-431c-90fe-9bfc34b8124b" providerId="ADAL" clId="{8C613D12-1DE3-49C6-8014-8FECEC74D42D}" dt="2019-05-14T09:36:30.303" v="3156"/>
        <pc:sldMkLst>
          <pc:docMk/>
          <pc:sldMk cId="257515284" sldId="39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LeePe\Desktop\Files%20when%20the%20wifi%20fails%20me\Pie%20Chart%20Input%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eePe\Desktop\Files%20when%20the%20wifi%20fails%20me\Pie%20Chart%20Input%20data.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1"/>
          <c:showBubbleSize val="0"/>
          <c:showLeaderLines val="0"/>
        </c:dLbls>
        <c:firstSliceAng val="0"/>
      </c:pieChart>
      <c:spPr>
        <a:noFill/>
        <a:ln>
          <a:noFill/>
        </a:ln>
        <a:effectLst/>
      </c:spPr>
    </c:plotArea>
    <c:legend>
      <c:legendPos val="t"/>
      <c:layout>
        <c:manualLayout>
          <c:xMode val="edge"/>
          <c:yMode val="edge"/>
          <c:x val="0.18619293644305399"/>
          <c:y val="5.480483161593213E-2"/>
          <c:w val="0.64700512972071522"/>
          <c:h val="0.135137572159569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SassoonCRInfantMedium" panose="02000603020000020003" pitchFamily="2"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1"/>
          <c:showBubbleSize val="0"/>
          <c:showLeaderLines val="0"/>
        </c:dLbls>
        <c:firstSliceAng val="0"/>
      </c:pieChart>
      <c:spPr>
        <a:noFill/>
        <a:ln>
          <a:noFill/>
        </a:ln>
        <a:effectLst/>
      </c:spPr>
    </c:plotArea>
    <c:legend>
      <c:legendPos val="t"/>
      <c:layout>
        <c:manualLayout>
          <c:xMode val="edge"/>
          <c:yMode val="edge"/>
          <c:x val="0.18619293644305399"/>
          <c:y val="5.480483161593213E-2"/>
          <c:w val="0.64700512972071522"/>
          <c:h val="0.135137572159569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SassoonCRInfantMedium" panose="02000603020000020003" pitchFamily="2"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12/06/2020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12/06/2020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12/06/2020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12/06/2020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6S1" TargetMode="External"/><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pie-charts-with-percentages-year-6-statistics-resource-pack" TargetMode="External"/><Relationship Id="rId5" Type="http://schemas.openxmlformats.org/officeDocument/2006/relationships/hyperlink" Target="https://classroomsecrets.co.uk/category/maths/year-6/summer-block-3-statistics/" TargetMode="External"/><Relationship Id="rId4" Type="http://schemas.openxmlformats.org/officeDocument/2006/relationships/hyperlink" Target="https://classroomsecrets.co.uk/objectives-filter/?fwp_objective=88cc9ecf51f4d2c255f7819bc6cc5c3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705C0B5-CF16-4D0A-9D6E-331FBE7AF5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6" name="Rectangle 5">
            <a:extLst>
              <a:ext uri="{FF2B5EF4-FFF2-40B4-BE49-F238E27FC236}">
                <a16:creationId xmlns:a16="http://schemas.microsoft.com/office/drawing/2014/main" id="{CCE92187-091F-45D1-9A15-1C51230FB9F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
            </a: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4"/>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24" name="Picture 23">
            <a:extLst>
              <a:ext uri="{FF2B5EF4-FFF2-40B4-BE49-F238E27FC236}">
                <a16:creationId xmlns:a16="http://schemas.microsoft.com/office/drawing/2014/main" id="{A8C5A431-127B-432D-86F6-B3D393621EE4}"/>
              </a:ext>
            </a:extLst>
          </p:cNvPr>
          <p:cNvPicPr>
            <a:picLocks noChangeAspect="1"/>
          </p:cNvPicPr>
          <p:nvPr/>
        </p:nvPicPr>
        <p:blipFill rotWithShape="1">
          <a:blip r:embed="rId5">
            <a:extLst>
              <a:ext uri="{28A0092B-C50C-407E-A947-70E740481C1C}">
                <a14:useLocalDpi xmlns:a14="http://schemas.microsoft.com/office/drawing/2010/main" val="0"/>
              </a:ext>
            </a:extLst>
          </a:blip>
          <a:srcRect t="23884" b="33576"/>
          <a:stretch/>
        </p:blipFill>
        <p:spPr>
          <a:xfrm>
            <a:off x="793488" y="763479"/>
            <a:ext cx="7557025" cy="2272683"/>
          </a:xfrm>
          <a:prstGeom prst="rect">
            <a:avLst/>
          </a:prstGeom>
        </p:spPr>
      </p:pic>
    </p:spTree>
    <p:extLst>
      <p:ext uri="{BB962C8B-B14F-4D97-AF65-F5344CB8AC3E}">
        <p14:creationId xmlns:p14="http://schemas.microsoft.com/office/powerpoint/2010/main" val="38448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120 people were asked their age. </a:t>
            </a:r>
          </a:p>
          <a:p>
            <a:pPr lvl="0" algn="ctr" defTabSz="685800">
              <a:defRPr/>
            </a:pPr>
            <a:r>
              <a:rPr lang="en-GB" sz="2000" b="1" dirty="0">
                <a:solidFill>
                  <a:schemeClr val="tx1"/>
                </a:solidFill>
                <a:latin typeface="Century Gothic" panose="020B0502020202020204" pitchFamily="34" charset="0"/>
              </a:rPr>
              <a:t>Here are the results:</a:t>
            </a:r>
            <a:r>
              <a:rPr lang="en-GB" sz="2000" b="1" dirty="0">
                <a:latin typeface="Century Gothic" panose="020B0502020202020204" pitchFamily="34" charset="0"/>
              </a:rPr>
              <a:t/>
            </a:r>
            <a:br>
              <a:rPr lang="en-GB" sz="2000" b="1" dirty="0">
                <a:latin typeface="Century Gothic" panose="020B0502020202020204" pitchFamily="34" charset="0"/>
              </a:rPr>
            </a:b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How many were in each age bracket?</a:t>
            </a:r>
          </a:p>
          <a:p>
            <a:pPr lvl="0" algn="ctr" defTabSz="685800">
              <a:defRPr/>
            </a:pPr>
            <a:endParaRPr lang="en-GB" sz="2400" dirty="0">
              <a:solidFill>
                <a:srgbClr val="FF0000"/>
              </a:solidFill>
              <a:latin typeface="SassoonCRInfantMedium" panose="02000603020000020003" pitchFamily="2" charset="0"/>
            </a:endParaRPr>
          </a:p>
        </p:txBody>
      </p:sp>
      <p:pic>
        <p:nvPicPr>
          <p:cNvPr id="11" name="Picture 10">
            <a:extLst>
              <a:ext uri="{FF2B5EF4-FFF2-40B4-BE49-F238E27FC236}">
                <a16:creationId xmlns:a16="http://schemas.microsoft.com/office/drawing/2014/main" id="{AF935A8F-4837-403B-BE45-FD0042AE8FEE}"/>
              </a:ext>
            </a:extLst>
          </p:cNvPr>
          <p:cNvPicPr>
            <a:picLocks noChangeAspect="1"/>
          </p:cNvPicPr>
          <p:nvPr/>
        </p:nvPicPr>
        <p:blipFill>
          <a:blip r:embed="rId3"/>
          <a:stretch>
            <a:fillRect/>
          </a:stretch>
        </p:blipFill>
        <p:spPr>
          <a:xfrm>
            <a:off x="2052773" y="1499761"/>
            <a:ext cx="5038453" cy="3602495"/>
          </a:xfrm>
          <a:prstGeom prst="rect">
            <a:avLst/>
          </a:prstGeom>
        </p:spPr>
      </p:pic>
      <p:grpSp>
        <p:nvGrpSpPr>
          <p:cNvPr id="9" name="Group 8">
            <a:extLst>
              <a:ext uri="{FF2B5EF4-FFF2-40B4-BE49-F238E27FC236}">
                <a16:creationId xmlns:a16="http://schemas.microsoft.com/office/drawing/2014/main" id="{442025BC-2A26-4BAD-BFCB-032FFA29E394}"/>
              </a:ext>
            </a:extLst>
          </p:cNvPr>
          <p:cNvGrpSpPr/>
          <p:nvPr/>
        </p:nvGrpSpPr>
        <p:grpSpPr>
          <a:xfrm>
            <a:off x="59531" y="6454317"/>
            <a:ext cx="1238534" cy="403683"/>
            <a:chOff x="68077" y="6454317"/>
            <a:chExt cx="1238534" cy="403683"/>
          </a:xfrm>
        </p:grpSpPr>
        <p:sp>
          <p:nvSpPr>
            <p:cNvPr id="12" name="TextBox 11">
              <a:extLst>
                <a:ext uri="{FF2B5EF4-FFF2-40B4-BE49-F238E27FC236}">
                  <a16:creationId xmlns:a16="http://schemas.microsoft.com/office/drawing/2014/main" id="{53C6887B-AB1A-4F40-891E-667DD298A0AB}"/>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3" name="Picture 12" descr="A close up of a sign&#10;&#10;Description generated with high confidence">
              <a:extLst>
                <a:ext uri="{FF2B5EF4-FFF2-40B4-BE49-F238E27FC236}">
                  <a16:creationId xmlns:a16="http://schemas.microsoft.com/office/drawing/2014/main" id="{9CB45D70-5A2B-4D0A-B955-54A696D8447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733375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120 people were asked their age. </a:t>
            </a:r>
          </a:p>
          <a:p>
            <a:pPr lvl="0" algn="ctr" defTabSz="685800">
              <a:defRPr/>
            </a:pPr>
            <a:r>
              <a:rPr lang="en-GB" sz="2000" b="1" dirty="0">
                <a:solidFill>
                  <a:schemeClr val="tx1"/>
                </a:solidFill>
                <a:latin typeface="Century Gothic" panose="020B0502020202020204" pitchFamily="34" charset="0"/>
              </a:rPr>
              <a:t>Here are the results:</a:t>
            </a:r>
            <a:r>
              <a:rPr lang="en-GB" sz="2000" b="1" dirty="0">
                <a:latin typeface="Century Gothic" panose="020B0502020202020204" pitchFamily="34" charset="0"/>
              </a:rPr>
              <a:t/>
            </a:r>
            <a:br>
              <a:rPr lang="en-GB" sz="2000" b="1" dirty="0">
                <a:latin typeface="Century Gothic" panose="020B0502020202020204" pitchFamily="34" charset="0"/>
              </a:rPr>
            </a:b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How many were in each age bracket?</a:t>
            </a:r>
          </a:p>
          <a:p>
            <a:pPr lvl="0" algn="ctr" defTabSz="685800">
              <a:defRPr/>
            </a:pPr>
            <a:endParaRPr lang="en-GB" sz="2000" b="1" dirty="0">
              <a:solidFill>
                <a:schemeClr val="tx1"/>
              </a:solidFill>
              <a:latin typeface="Century Gothic" panose="020B0502020202020204" pitchFamily="34" charset="0"/>
            </a:endParaRPr>
          </a:p>
          <a:p>
            <a:pPr algn="ctr" defTabSz="685800">
              <a:defRPr/>
            </a:pPr>
            <a:r>
              <a:rPr lang="en-GB" sz="2000" b="1" dirty="0">
                <a:solidFill>
                  <a:srgbClr val="FF0000"/>
                </a:solidFill>
                <a:latin typeface="Century Gothic" panose="020B0502020202020204" pitchFamily="34" charset="0"/>
              </a:rPr>
              <a:t>17 or under – 54, 18 to 25 – 48, 26 to 40 – 6, 41 to 60 – 6, Over 60 – 6 </a:t>
            </a:r>
          </a:p>
          <a:p>
            <a:pPr lvl="0" algn="ctr" defTabSz="685800">
              <a:defRPr/>
            </a:pPr>
            <a:endParaRPr lang="en-GB" sz="2400" dirty="0">
              <a:solidFill>
                <a:srgbClr val="FF0000"/>
              </a:solidFill>
              <a:latin typeface="SassoonCRInfantMedium" panose="02000603020000020003" pitchFamily="2" charset="0"/>
            </a:endParaRPr>
          </a:p>
        </p:txBody>
      </p:sp>
      <p:pic>
        <p:nvPicPr>
          <p:cNvPr id="3" name="Picture 2">
            <a:extLst>
              <a:ext uri="{FF2B5EF4-FFF2-40B4-BE49-F238E27FC236}">
                <a16:creationId xmlns:a16="http://schemas.microsoft.com/office/drawing/2014/main" id="{CEC3E642-55F3-4452-BA65-866FD4EE973D}"/>
              </a:ext>
            </a:extLst>
          </p:cNvPr>
          <p:cNvPicPr>
            <a:picLocks noChangeAspect="1"/>
          </p:cNvPicPr>
          <p:nvPr/>
        </p:nvPicPr>
        <p:blipFill>
          <a:blip r:embed="rId3"/>
          <a:stretch>
            <a:fillRect/>
          </a:stretch>
        </p:blipFill>
        <p:spPr>
          <a:xfrm>
            <a:off x="2052773" y="1499761"/>
            <a:ext cx="5038453" cy="3602495"/>
          </a:xfrm>
          <a:prstGeom prst="rect">
            <a:avLst/>
          </a:prstGeom>
        </p:spPr>
      </p:pic>
      <p:grpSp>
        <p:nvGrpSpPr>
          <p:cNvPr id="9" name="Group 8">
            <a:extLst>
              <a:ext uri="{FF2B5EF4-FFF2-40B4-BE49-F238E27FC236}">
                <a16:creationId xmlns:a16="http://schemas.microsoft.com/office/drawing/2014/main" id="{DB672A5B-77E8-47D2-872E-447FF8A7DFEE}"/>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id="{BB2AD6F0-5BD5-47AD-B085-58C2DDE5012D}"/>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6AE0E0C7-D8E1-407A-ACBF-4D0CC3C1BFC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27688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If 30 people chose Friday, how many chose Thursday?</a:t>
            </a:r>
          </a:p>
          <a:p>
            <a:pPr lvl="0" algn="ctr" defTabSz="685800">
              <a:defRPr/>
            </a:pPr>
            <a:r>
              <a:rPr lang="en-GB" sz="2000" dirty="0">
                <a:solidFill>
                  <a:schemeClr val="tx1"/>
                </a:solidFill>
                <a:latin typeface="SassoonCRInfantMedium" panose="02000603020000020003" pitchFamily="2" charset="0"/>
              </a:rPr>
              <a:t/>
            </a:r>
            <a:br>
              <a:rPr lang="en-GB" sz="2000" dirty="0">
                <a:solidFill>
                  <a:schemeClr val="tx1"/>
                </a:solidFill>
                <a:latin typeface="SassoonCRInfantMedium" panose="02000603020000020003" pitchFamily="2" charset="0"/>
              </a:rPr>
            </a:br>
            <a:endParaRPr lang="en-GB" sz="2000" dirty="0">
              <a:solidFill>
                <a:schemeClr val="tx1"/>
              </a:solidFill>
              <a:latin typeface="SassoonCRInfantMedium" panose="02000603020000020003" pitchFamily="2" charset="0"/>
            </a:endParaRPr>
          </a:p>
          <a:p>
            <a:pPr lvl="0" algn="ctr" defTabSz="685800">
              <a:defRPr/>
            </a:pPr>
            <a:endParaRPr lang="en-GB" sz="2400" dirty="0">
              <a:solidFill>
                <a:schemeClr val="tx1"/>
              </a:solidFill>
              <a:latin typeface="SassoonCRInfantMedium" panose="02000603020000020003" pitchFamily="2" charset="0"/>
            </a:endParaRPr>
          </a:p>
          <a:p>
            <a:pPr lvl="0" algn="ctr" defTabSz="685800">
              <a:defRPr/>
            </a:pPr>
            <a:endParaRPr lang="en-GB" sz="2400" dirty="0">
              <a:solidFill>
                <a:schemeClr val="tx1"/>
              </a:solidFill>
              <a:latin typeface="SassoonCRInfantMedium" panose="02000603020000020003" pitchFamily="2" charset="0"/>
            </a:endParaRPr>
          </a:p>
          <a:p>
            <a:pPr lvl="0" algn="ctr" defTabSz="685800">
              <a:defRPr/>
            </a:pPr>
            <a:endParaRPr lang="en-GB" sz="2400" dirty="0">
              <a:solidFill>
                <a:schemeClr val="tx1"/>
              </a:solidFill>
              <a:latin typeface="SassoonCRInfantMedium" panose="02000603020000020003" pitchFamily="2" charset="0"/>
            </a:endParaRPr>
          </a:p>
          <a:p>
            <a:pPr lvl="0" algn="ctr" defTabSz="685800">
              <a:defRPr/>
            </a:pPr>
            <a:endParaRPr lang="en-GB" sz="2400" dirty="0">
              <a:solidFill>
                <a:schemeClr val="tx1"/>
              </a:solidFill>
              <a:latin typeface="SassoonCRInfantMedium" panose="02000603020000020003" pitchFamily="2" charset="0"/>
            </a:endParaRPr>
          </a:p>
          <a:p>
            <a:pPr lvl="0" algn="ctr" defTabSz="685800">
              <a:defRPr/>
            </a:pPr>
            <a:endParaRPr lang="en-GB" sz="2400" dirty="0">
              <a:solidFill>
                <a:schemeClr val="tx1"/>
              </a:solidFill>
              <a:latin typeface="SassoonCRInfantMedium" panose="02000603020000020003" pitchFamily="2" charset="0"/>
            </a:endParaRPr>
          </a:p>
          <a:p>
            <a:pPr lvl="0" algn="ctr" defTabSz="685800">
              <a:defRPr/>
            </a:pPr>
            <a:endParaRPr lang="en-GB" sz="2400" dirty="0">
              <a:solidFill>
                <a:schemeClr val="tx1"/>
              </a:solidFill>
              <a:latin typeface="SassoonCRInfantMedium" panose="02000603020000020003" pitchFamily="2" charset="0"/>
            </a:endParaRPr>
          </a:p>
          <a:p>
            <a:pPr lvl="0" algn="ctr" defTabSz="685800">
              <a:defRPr/>
            </a:pPr>
            <a:endParaRPr lang="en-GB" sz="2400" dirty="0">
              <a:solidFill>
                <a:schemeClr val="tx1"/>
              </a:solidFill>
              <a:latin typeface="SassoonCRInfantMedium" panose="02000603020000020003" pitchFamily="2" charset="0"/>
            </a:endParaRPr>
          </a:p>
          <a:p>
            <a:pPr lvl="0" algn="ctr" defTabSz="685800">
              <a:defRPr/>
            </a:pPr>
            <a:endParaRPr lang="en-GB" sz="2400" dirty="0">
              <a:solidFill>
                <a:schemeClr val="tx1"/>
              </a:solidFill>
              <a:latin typeface="SassoonCRInfantMedium" panose="02000603020000020003" pitchFamily="2" charset="0"/>
            </a:endParaRPr>
          </a:p>
          <a:p>
            <a:pPr lvl="0" algn="ctr" defTabSz="685800">
              <a:defRPr/>
            </a:pPr>
            <a:endParaRPr lang="en-GB" sz="2400" dirty="0">
              <a:solidFill>
                <a:schemeClr val="tx1"/>
              </a:solidFill>
              <a:latin typeface="SassoonCRInfantMedium" panose="02000603020000020003" pitchFamily="2" charset="0"/>
            </a:endParaRPr>
          </a:p>
          <a:p>
            <a:pPr lvl="0" algn="ctr" defTabSz="685800">
              <a:defRPr/>
            </a:pPr>
            <a:endParaRPr lang="en-GB" sz="2400" dirty="0">
              <a:solidFill>
                <a:schemeClr val="tx1"/>
              </a:solidFill>
              <a:latin typeface="SassoonCRInfantMedium" panose="02000603020000020003" pitchFamily="2" charset="0"/>
            </a:endParaRPr>
          </a:p>
          <a:p>
            <a:pPr lvl="0" algn="ctr" defTabSz="685800">
              <a:defRPr/>
            </a:pPr>
            <a:endParaRPr lang="en-GB" sz="1200" dirty="0">
              <a:solidFill>
                <a:schemeClr val="tx1"/>
              </a:solidFill>
              <a:latin typeface="SassoonCRInfantMedium" panose="02000603020000020003" pitchFamily="2" charset="0"/>
            </a:endParaRPr>
          </a:p>
          <a:p>
            <a:pPr lvl="0" algn="ctr" defTabSz="685800">
              <a:defRPr/>
            </a:pPr>
            <a:endParaRPr lang="en-GB" sz="3200" b="1" dirty="0">
              <a:solidFill>
                <a:srgbClr val="FF0000"/>
              </a:solidFill>
              <a:latin typeface="Century Gothic" panose="020B0502020202020204" pitchFamily="34" charset="0"/>
            </a:endParaRPr>
          </a:p>
          <a:p>
            <a:pPr algn="ctr"/>
            <a:endParaRPr lang="en-GB" sz="2400" dirty="0">
              <a:solidFill>
                <a:srgbClr val="FF0000"/>
              </a:solidFill>
              <a:latin typeface="SassoonCRInfantMedium" panose="02000603020000020003" pitchFamily="2" charset="0"/>
            </a:endParaRPr>
          </a:p>
          <a:p>
            <a:pPr lvl="0" algn="ctr" defTabSz="685800">
              <a:defRPr/>
            </a:pPr>
            <a:endParaRPr lang="en-GB" sz="2400" dirty="0">
              <a:solidFill>
                <a:srgbClr val="FF0000"/>
              </a:solidFill>
              <a:latin typeface="SassoonCRInfantMedium" panose="02000603020000020003" pitchFamily="2" charset="0"/>
            </a:endParaRPr>
          </a:p>
        </p:txBody>
      </p:sp>
      <p:graphicFrame>
        <p:nvGraphicFramePr>
          <p:cNvPr id="11" name="Chart 10">
            <a:extLst>
              <a:ext uri="{FF2B5EF4-FFF2-40B4-BE49-F238E27FC236}">
                <a16:creationId xmlns:a16="http://schemas.microsoft.com/office/drawing/2014/main" id="{1129794D-BF0F-46B5-81EE-DEC69A86C408}"/>
              </a:ext>
            </a:extLst>
          </p:cNvPr>
          <p:cNvGraphicFramePr>
            <a:graphicFrameLocks/>
          </p:cNvGraphicFramePr>
          <p:nvPr/>
        </p:nvGraphicFramePr>
        <p:xfrm>
          <a:off x="665151" y="1244886"/>
          <a:ext cx="7991243" cy="4368228"/>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F4A07BCB-B353-47E8-BD04-97BB2B4307E2}"/>
              </a:ext>
            </a:extLst>
          </p:cNvPr>
          <p:cNvPicPr>
            <a:picLocks noChangeAspect="1"/>
          </p:cNvPicPr>
          <p:nvPr/>
        </p:nvPicPr>
        <p:blipFill>
          <a:blip r:embed="rId4"/>
          <a:stretch>
            <a:fillRect/>
          </a:stretch>
        </p:blipFill>
        <p:spPr>
          <a:xfrm>
            <a:off x="1612508" y="1546730"/>
            <a:ext cx="6096528" cy="4066384"/>
          </a:xfrm>
          <a:prstGeom prst="rect">
            <a:avLst/>
          </a:prstGeom>
        </p:spPr>
      </p:pic>
      <p:grpSp>
        <p:nvGrpSpPr>
          <p:cNvPr id="10" name="Group 9">
            <a:extLst>
              <a:ext uri="{FF2B5EF4-FFF2-40B4-BE49-F238E27FC236}">
                <a16:creationId xmlns:a16="http://schemas.microsoft.com/office/drawing/2014/main" id="{3DC4C87C-2527-4A41-9853-F945FD027450}"/>
              </a:ext>
            </a:extLst>
          </p:cNvPr>
          <p:cNvGrpSpPr/>
          <p:nvPr/>
        </p:nvGrpSpPr>
        <p:grpSpPr>
          <a:xfrm>
            <a:off x="59531" y="6454317"/>
            <a:ext cx="1238534" cy="403683"/>
            <a:chOff x="68077" y="6454317"/>
            <a:chExt cx="1238534" cy="403683"/>
          </a:xfrm>
        </p:grpSpPr>
        <p:sp>
          <p:nvSpPr>
            <p:cNvPr id="12" name="TextBox 11">
              <a:extLst>
                <a:ext uri="{FF2B5EF4-FFF2-40B4-BE49-F238E27FC236}">
                  <a16:creationId xmlns:a16="http://schemas.microsoft.com/office/drawing/2014/main" id="{811B16C5-986E-47D8-B8F7-6861429F2F23}"/>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3" name="Picture 12" descr="A close up of a sign&#10;&#10;Description generated with high confidence">
              <a:extLst>
                <a:ext uri="{FF2B5EF4-FFF2-40B4-BE49-F238E27FC236}">
                  <a16:creationId xmlns:a16="http://schemas.microsoft.com/office/drawing/2014/main" id="{C659C2F5-D2CA-43B9-9E4A-906B1435597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811706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If 30 people chose Friday, how many chose Thursday?</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3200" b="1" dirty="0">
                <a:solidFill>
                  <a:srgbClr val="FF0000"/>
                </a:solidFill>
                <a:latin typeface="Century Gothic" panose="020B0502020202020204" pitchFamily="34" charset="0"/>
              </a:rPr>
              <a:t>80</a:t>
            </a:r>
            <a:r>
              <a:rPr lang="en-GB" sz="2000" b="1" dirty="0">
                <a:solidFill>
                  <a:schemeClr val="tx1"/>
                </a:solidFill>
                <a:latin typeface="Century Gothic" panose="020B0502020202020204" pitchFamily="34" charset="0"/>
              </a:rPr>
              <a:t> </a:t>
            </a:r>
            <a:r>
              <a:rPr lang="en-GB" sz="2000" dirty="0">
                <a:solidFill>
                  <a:schemeClr val="tx1"/>
                </a:solidFill>
                <a:latin typeface="SassoonCRInfantMedium" panose="02000603020000020003" pitchFamily="2" charset="0"/>
              </a:rPr>
              <a:t/>
            </a:r>
            <a:br>
              <a:rPr lang="en-GB" sz="2000" dirty="0">
                <a:solidFill>
                  <a:schemeClr val="tx1"/>
                </a:solidFill>
                <a:latin typeface="SassoonCRInfantMedium" panose="02000603020000020003" pitchFamily="2" charset="0"/>
              </a:rPr>
            </a:br>
            <a:endParaRPr lang="en-GB" sz="2000" dirty="0">
              <a:solidFill>
                <a:schemeClr val="tx1"/>
              </a:solidFill>
              <a:latin typeface="SassoonCRInfantMedium" panose="02000603020000020003" pitchFamily="2" charset="0"/>
            </a:endParaRPr>
          </a:p>
          <a:p>
            <a:pPr lvl="0" algn="ctr" defTabSz="685800">
              <a:defRPr/>
            </a:pPr>
            <a:endParaRPr lang="en-GB" sz="2400" dirty="0">
              <a:solidFill>
                <a:schemeClr val="tx1"/>
              </a:solidFill>
              <a:latin typeface="SassoonCRInfantMedium" panose="02000603020000020003" pitchFamily="2" charset="0"/>
            </a:endParaRPr>
          </a:p>
          <a:p>
            <a:pPr lvl="0" algn="ctr" defTabSz="685800">
              <a:defRPr/>
            </a:pPr>
            <a:endParaRPr lang="en-GB" sz="2400" dirty="0">
              <a:solidFill>
                <a:schemeClr val="tx1"/>
              </a:solidFill>
              <a:latin typeface="SassoonCRInfantMedium" panose="02000603020000020003" pitchFamily="2" charset="0"/>
            </a:endParaRPr>
          </a:p>
          <a:p>
            <a:pPr lvl="0" algn="ctr" defTabSz="685800">
              <a:defRPr/>
            </a:pPr>
            <a:endParaRPr lang="en-GB" sz="2400" dirty="0">
              <a:solidFill>
                <a:schemeClr val="tx1"/>
              </a:solidFill>
              <a:latin typeface="SassoonCRInfantMedium" panose="02000603020000020003" pitchFamily="2" charset="0"/>
            </a:endParaRPr>
          </a:p>
          <a:p>
            <a:pPr lvl="0" algn="ctr" defTabSz="685800">
              <a:defRPr/>
            </a:pPr>
            <a:endParaRPr lang="en-GB" sz="2400" dirty="0">
              <a:solidFill>
                <a:schemeClr val="tx1"/>
              </a:solidFill>
              <a:latin typeface="SassoonCRInfantMedium" panose="02000603020000020003" pitchFamily="2" charset="0"/>
            </a:endParaRPr>
          </a:p>
          <a:p>
            <a:pPr lvl="0" algn="ctr" defTabSz="685800">
              <a:defRPr/>
            </a:pPr>
            <a:endParaRPr lang="en-GB" sz="2400" dirty="0">
              <a:solidFill>
                <a:schemeClr val="tx1"/>
              </a:solidFill>
              <a:latin typeface="SassoonCRInfantMedium" panose="02000603020000020003" pitchFamily="2" charset="0"/>
            </a:endParaRPr>
          </a:p>
          <a:p>
            <a:pPr lvl="0" algn="ctr" defTabSz="685800">
              <a:defRPr/>
            </a:pPr>
            <a:endParaRPr lang="en-GB" sz="2400" dirty="0">
              <a:solidFill>
                <a:schemeClr val="tx1"/>
              </a:solidFill>
              <a:latin typeface="SassoonCRInfantMedium" panose="02000603020000020003" pitchFamily="2" charset="0"/>
            </a:endParaRPr>
          </a:p>
          <a:p>
            <a:pPr lvl="0" algn="ctr" defTabSz="685800">
              <a:defRPr/>
            </a:pPr>
            <a:endParaRPr lang="en-GB" sz="2400" dirty="0">
              <a:solidFill>
                <a:schemeClr val="tx1"/>
              </a:solidFill>
              <a:latin typeface="SassoonCRInfantMedium" panose="02000603020000020003" pitchFamily="2" charset="0"/>
            </a:endParaRPr>
          </a:p>
          <a:p>
            <a:pPr lvl="0" algn="ctr" defTabSz="685800">
              <a:defRPr/>
            </a:pPr>
            <a:endParaRPr lang="en-GB" sz="2400" dirty="0">
              <a:solidFill>
                <a:schemeClr val="tx1"/>
              </a:solidFill>
              <a:latin typeface="SassoonCRInfantMedium" panose="02000603020000020003" pitchFamily="2" charset="0"/>
            </a:endParaRPr>
          </a:p>
          <a:p>
            <a:pPr lvl="0" algn="ctr" defTabSz="685800">
              <a:defRPr/>
            </a:pPr>
            <a:endParaRPr lang="en-GB" sz="2400" dirty="0">
              <a:solidFill>
                <a:schemeClr val="tx1"/>
              </a:solidFill>
              <a:latin typeface="SassoonCRInfantMedium" panose="02000603020000020003" pitchFamily="2" charset="0"/>
            </a:endParaRPr>
          </a:p>
          <a:p>
            <a:pPr lvl="0" algn="ctr" defTabSz="685800">
              <a:defRPr/>
            </a:pPr>
            <a:endParaRPr lang="en-GB" sz="2400" dirty="0">
              <a:solidFill>
                <a:schemeClr val="tx1"/>
              </a:solidFill>
              <a:latin typeface="SassoonCRInfantMedium" panose="02000603020000020003" pitchFamily="2" charset="0"/>
            </a:endParaRPr>
          </a:p>
          <a:p>
            <a:pPr lvl="0" algn="ctr" defTabSz="685800">
              <a:defRPr/>
            </a:pPr>
            <a:endParaRPr lang="en-GB" sz="1200" dirty="0">
              <a:solidFill>
                <a:schemeClr val="tx1"/>
              </a:solidFill>
              <a:latin typeface="SassoonCRInfantMedium" panose="02000603020000020003" pitchFamily="2" charset="0"/>
            </a:endParaRPr>
          </a:p>
          <a:p>
            <a:pPr lvl="0" algn="ctr" defTabSz="685800">
              <a:defRPr/>
            </a:pPr>
            <a:endParaRPr lang="en-GB" sz="3200" b="1" dirty="0">
              <a:solidFill>
                <a:srgbClr val="FF0000"/>
              </a:solidFill>
              <a:latin typeface="Century Gothic" panose="020B0502020202020204" pitchFamily="34" charset="0"/>
            </a:endParaRPr>
          </a:p>
          <a:p>
            <a:pPr algn="ctr"/>
            <a:endParaRPr lang="en-GB" sz="2400" dirty="0">
              <a:solidFill>
                <a:srgbClr val="FF0000"/>
              </a:solidFill>
              <a:latin typeface="SassoonCRInfantMedium" panose="02000603020000020003" pitchFamily="2" charset="0"/>
            </a:endParaRPr>
          </a:p>
          <a:p>
            <a:pPr lvl="0" algn="ctr" defTabSz="685800">
              <a:defRPr/>
            </a:pPr>
            <a:endParaRPr lang="en-GB" sz="2400" dirty="0">
              <a:solidFill>
                <a:srgbClr val="FF0000"/>
              </a:solidFill>
              <a:latin typeface="SassoonCRInfantMedium" panose="02000603020000020003" pitchFamily="2" charset="0"/>
            </a:endParaRPr>
          </a:p>
        </p:txBody>
      </p:sp>
      <p:graphicFrame>
        <p:nvGraphicFramePr>
          <p:cNvPr id="11" name="Chart 10">
            <a:extLst>
              <a:ext uri="{FF2B5EF4-FFF2-40B4-BE49-F238E27FC236}">
                <a16:creationId xmlns:a16="http://schemas.microsoft.com/office/drawing/2014/main" id="{1129794D-BF0F-46B5-81EE-DEC69A86C408}"/>
              </a:ext>
            </a:extLst>
          </p:cNvPr>
          <p:cNvGraphicFramePr>
            <a:graphicFrameLocks/>
          </p:cNvGraphicFramePr>
          <p:nvPr/>
        </p:nvGraphicFramePr>
        <p:xfrm>
          <a:off x="665151" y="1244886"/>
          <a:ext cx="7991243" cy="4368228"/>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F4A07BCB-B353-47E8-BD04-97BB2B4307E2}"/>
              </a:ext>
            </a:extLst>
          </p:cNvPr>
          <p:cNvPicPr>
            <a:picLocks noChangeAspect="1"/>
          </p:cNvPicPr>
          <p:nvPr/>
        </p:nvPicPr>
        <p:blipFill>
          <a:blip r:embed="rId4"/>
          <a:stretch>
            <a:fillRect/>
          </a:stretch>
        </p:blipFill>
        <p:spPr>
          <a:xfrm>
            <a:off x="1612508" y="1546730"/>
            <a:ext cx="6096528" cy="4066384"/>
          </a:xfrm>
          <a:prstGeom prst="rect">
            <a:avLst/>
          </a:prstGeom>
        </p:spPr>
      </p:pic>
      <p:grpSp>
        <p:nvGrpSpPr>
          <p:cNvPr id="10" name="Group 9">
            <a:extLst>
              <a:ext uri="{FF2B5EF4-FFF2-40B4-BE49-F238E27FC236}">
                <a16:creationId xmlns:a16="http://schemas.microsoft.com/office/drawing/2014/main" id="{6D8249DC-AFD4-4667-BCD6-5C4B2F96C857}"/>
              </a:ext>
            </a:extLst>
          </p:cNvPr>
          <p:cNvGrpSpPr/>
          <p:nvPr/>
        </p:nvGrpSpPr>
        <p:grpSpPr>
          <a:xfrm>
            <a:off x="59531" y="6454317"/>
            <a:ext cx="1238534" cy="403683"/>
            <a:chOff x="68077" y="6454317"/>
            <a:chExt cx="1238534" cy="403683"/>
          </a:xfrm>
        </p:grpSpPr>
        <p:sp>
          <p:nvSpPr>
            <p:cNvPr id="12" name="TextBox 11">
              <a:extLst>
                <a:ext uri="{FF2B5EF4-FFF2-40B4-BE49-F238E27FC236}">
                  <a16:creationId xmlns:a16="http://schemas.microsoft.com/office/drawing/2014/main" id="{D767B3E3-B0C7-4248-9DCB-E3E01E1C648F}"/>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3" name="Picture 12" descr="A close up of a sign&#10;&#10;Description generated with high confidence">
              <a:extLst>
                <a:ext uri="{FF2B5EF4-FFF2-40B4-BE49-F238E27FC236}">
                  <a16:creationId xmlns:a16="http://schemas.microsoft.com/office/drawing/2014/main" id="{B793E923-F91F-4107-8F3A-EA4F88E9E4A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218456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Children were asked what pets they have. This was the result: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10 children have a hamster.</a:t>
            </a:r>
          </a:p>
          <a:p>
            <a:pPr algn="ctr"/>
            <a:r>
              <a:rPr lang="en-GB" sz="2000" b="1" dirty="0">
                <a:solidFill>
                  <a:schemeClr val="tx1"/>
                </a:solidFill>
                <a:latin typeface="Century Gothic" panose="020B0502020202020204" pitchFamily="34" charset="0"/>
              </a:rPr>
              <a:t> </a:t>
            </a:r>
          </a:p>
          <a:p>
            <a:pPr algn="ctr"/>
            <a:r>
              <a:rPr lang="en-GB" sz="2000" b="1" dirty="0">
                <a:solidFill>
                  <a:schemeClr val="tx1"/>
                </a:solidFill>
                <a:latin typeface="Century Gothic" panose="020B0502020202020204" pitchFamily="34" charset="0"/>
              </a:rPr>
              <a:t>Use this information to help you convert the pie chart into a table.</a:t>
            </a:r>
          </a:p>
        </p:txBody>
      </p:sp>
      <p:pic>
        <p:nvPicPr>
          <p:cNvPr id="3" name="Picture 2">
            <a:extLst>
              <a:ext uri="{FF2B5EF4-FFF2-40B4-BE49-F238E27FC236}">
                <a16:creationId xmlns:a16="http://schemas.microsoft.com/office/drawing/2014/main" id="{59A82F0D-517E-47B0-9D59-11FFEFBDFE85}"/>
              </a:ext>
            </a:extLst>
          </p:cNvPr>
          <p:cNvPicPr>
            <a:picLocks noChangeAspect="1"/>
          </p:cNvPicPr>
          <p:nvPr/>
        </p:nvPicPr>
        <p:blipFill>
          <a:blip r:embed="rId3"/>
          <a:stretch>
            <a:fillRect/>
          </a:stretch>
        </p:blipFill>
        <p:spPr>
          <a:xfrm>
            <a:off x="1523736" y="1267817"/>
            <a:ext cx="6096528" cy="4066384"/>
          </a:xfrm>
          <a:prstGeom prst="rect">
            <a:avLst/>
          </a:prstGeom>
        </p:spPr>
      </p:pic>
      <p:grpSp>
        <p:nvGrpSpPr>
          <p:cNvPr id="9" name="Group 8">
            <a:extLst>
              <a:ext uri="{FF2B5EF4-FFF2-40B4-BE49-F238E27FC236}">
                <a16:creationId xmlns:a16="http://schemas.microsoft.com/office/drawing/2014/main" id="{A0FF485A-3965-4D93-91AD-46FC993CBC34}"/>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id="{15979E15-BB22-437F-A36E-3440562D1DD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637052E7-024D-4939-9957-BEC96777E35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195907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Children were asked what pets they have. This was the result: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10 children have a hamster.</a:t>
            </a:r>
          </a:p>
          <a:p>
            <a:pPr algn="ctr"/>
            <a:r>
              <a:rPr lang="en-GB" sz="2000" b="1" dirty="0">
                <a:solidFill>
                  <a:schemeClr val="tx1"/>
                </a:solidFill>
                <a:latin typeface="Century Gothic" panose="020B0502020202020204" pitchFamily="34" charset="0"/>
              </a:rPr>
              <a:t> </a:t>
            </a:r>
          </a:p>
          <a:p>
            <a:pPr algn="ctr"/>
            <a:r>
              <a:rPr lang="en-GB" sz="2000" b="1" dirty="0">
                <a:solidFill>
                  <a:schemeClr val="tx1"/>
                </a:solidFill>
                <a:latin typeface="Century Gothic" panose="020B0502020202020204" pitchFamily="34" charset="0"/>
              </a:rPr>
              <a:t>Use this information to help you convert the pie chart into a table.</a:t>
            </a:r>
          </a:p>
        </p:txBody>
      </p:sp>
      <p:graphicFrame>
        <p:nvGraphicFramePr>
          <p:cNvPr id="3" name="Table 2">
            <a:extLst>
              <a:ext uri="{FF2B5EF4-FFF2-40B4-BE49-F238E27FC236}">
                <a16:creationId xmlns:a16="http://schemas.microsoft.com/office/drawing/2014/main" id="{95601011-A6A2-4B06-9D17-72FDE0C86F5A}"/>
              </a:ext>
            </a:extLst>
          </p:cNvPr>
          <p:cNvGraphicFramePr>
            <a:graphicFrameLocks noGrp="1"/>
          </p:cNvGraphicFramePr>
          <p:nvPr>
            <p:extLst>
              <p:ext uri="{D42A27DB-BD31-4B8C-83A1-F6EECF244321}">
                <p14:modId xmlns:p14="http://schemas.microsoft.com/office/powerpoint/2010/main" val="368360940"/>
              </p:ext>
            </p:extLst>
          </p:nvPr>
        </p:nvGraphicFramePr>
        <p:xfrm>
          <a:off x="4520143" y="1780549"/>
          <a:ext cx="4163650" cy="2714735"/>
        </p:xfrm>
        <a:graphic>
          <a:graphicData uri="http://schemas.openxmlformats.org/drawingml/2006/table">
            <a:tbl>
              <a:tblPr firstRow="1" bandRow="1">
                <a:tableStyleId>{5940675A-B579-460E-94D1-54222C63F5DA}</a:tableStyleId>
              </a:tblPr>
              <a:tblGrid>
                <a:gridCol w="2081825">
                  <a:extLst>
                    <a:ext uri="{9D8B030D-6E8A-4147-A177-3AD203B41FA5}">
                      <a16:colId xmlns:a16="http://schemas.microsoft.com/office/drawing/2014/main" val="2405061009"/>
                    </a:ext>
                  </a:extLst>
                </a:gridCol>
                <a:gridCol w="2081825">
                  <a:extLst>
                    <a:ext uri="{9D8B030D-6E8A-4147-A177-3AD203B41FA5}">
                      <a16:colId xmlns:a16="http://schemas.microsoft.com/office/drawing/2014/main" val="3020806024"/>
                    </a:ext>
                  </a:extLst>
                </a:gridCol>
              </a:tblGrid>
              <a:tr h="542947">
                <a:tc>
                  <a:txBody>
                    <a:bodyPr/>
                    <a:lstStyle/>
                    <a:p>
                      <a:pPr algn="ctr"/>
                      <a:r>
                        <a:rPr lang="en-GB" sz="2000" b="1" dirty="0">
                          <a:latin typeface="Century Gothic" panose="020B0502020202020204" pitchFamily="34" charset="0"/>
                        </a:rPr>
                        <a:t>Cat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600" b="1" dirty="0">
                          <a:solidFill>
                            <a:srgbClr val="FF0000"/>
                          </a:solidFill>
                          <a:latin typeface="Century Gothic" panose="020B0502020202020204" pitchFamily="34" charset="0"/>
                        </a:rPr>
                        <a:t>60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9033036"/>
                  </a:ext>
                </a:extLst>
              </a:tr>
              <a:tr h="542947">
                <a:tc>
                  <a:txBody>
                    <a:bodyPr/>
                    <a:lstStyle/>
                    <a:p>
                      <a:pPr algn="ctr"/>
                      <a:r>
                        <a:rPr lang="en-GB" sz="2000" b="1" dirty="0">
                          <a:latin typeface="Century Gothic" panose="020B0502020202020204" pitchFamily="34" charset="0"/>
                        </a:rPr>
                        <a:t>Dog</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600" b="1" dirty="0">
                          <a:solidFill>
                            <a:srgbClr val="FF0000"/>
                          </a:solidFill>
                          <a:latin typeface="Century Gothic" panose="020B0502020202020204" pitchFamily="34" charset="0"/>
                        </a:rPr>
                        <a:t>70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5467104"/>
                  </a:ext>
                </a:extLst>
              </a:tr>
              <a:tr h="542947">
                <a:tc>
                  <a:txBody>
                    <a:bodyPr/>
                    <a:lstStyle/>
                    <a:p>
                      <a:pPr algn="ctr"/>
                      <a:r>
                        <a:rPr lang="en-GB" sz="2000" b="1" dirty="0">
                          <a:latin typeface="Century Gothic" panose="020B0502020202020204" pitchFamily="34" charset="0"/>
                        </a:rPr>
                        <a:t>Rabbit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600" b="1" dirty="0">
                          <a:solidFill>
                            <a:srgbClr val="FF0000"/>
                          </a:solidFill>
                          <a:latin typeface="Century Gothic" panose="020B0502020202020204" pitchFamily="34" charset="0"/>
                        </a:rPr>
                        <a:t>10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3957378"/>
                  </a:ext>
                </a:extLst>
              </a:tr>
              <a:tr h="542947">
                <a:tc>
                  <a:txBody>
                    <a:bodyPr/>
                    <a:lstStyle/>
                    <a:p>
                      <a:pPr algn="ctr"/>
                      <a:r>
                        <a:rPr lang="en-GB" sz="2000" b="1" dirty="0">
                          <a:latin typeface="Century Gothic" panose="020B0502020202020204" pitchFamily="34" charset="0"/>
                        </a:rPr>
                        <a:t>Hamster</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600" b="1" dirty="0">
                          <a:solidFill>
                            <a:schemeClr val="tx1"/>
                          </a:solidFill>
                          <a:latin typeface="Century Gothic" panose="020B0502020202020204" pitchFamily="34" charset="0"/>
                        </a:rPr>
                        <a:t>10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6771454"/>
                  </a:ext>
                </a:extLst>
              </a:tr>
              <a:tr h="542947">
                <a:tc>
                  <a:txBody>
                    <a:bodyPr/>
                    <a:lstStyle/>
                    <a:p>
                      <a:pPr algn="ctr"/>
                      <a:r>
                        <a:rPr lang="en-GB" sz="2000" b="1" dirty="0">
                          <a:latin typeface="Century Gothic" panose="020B0502020202020204" pitchFamily="34" charset="0"/>
                        </a:rPr>
                        <a:t>None</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600" b="1" dirty="0">
                          <a:solidFill>
                            <a:srgbClr val="FF0000"/>
                          </a:solidFill>
                          <a:latin typeface="Century Gothic" panose="020B0502020202020204" pitchFamily="34" charset="0"/>
                        </a:rPr>
                        <a:t>50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0327005"/>
                  </a:ext>
                </a:extLst>
              </a:tr>
            </a:tbl>
          </a:graphicData>
        </a:graphic>
      </p:graphicFrame>
      <p:pic>
        <p:nvPicPr>
          <p:cNvPr id="11" name="Picture 10">
            <a:extLst>
              <a:ext uri="{FF2B5EF4-FFF2-40B4-BE49-F238E27FC236}">
                <a16:creationId xmlns:a16="http://schemas.microsoft.com/office/drawing/2014/main" id="{D89E439B-AA1B-4DE3-81F5-A8E1CC8A6F63}"/>
              </a:ext>
            </a:extLst>
          </p:cNvPr>
          <p:cNvPicPr>
            <a:picLocks noChangeAspect="1"/>
          </p:cNvPicPr>
          <p:nvPr/>
        </p:nvPicPr>
        <p:blipFill>
          <a:blip r:embed="rId3"/>
          <a:stretch>
            <a:fillRect/>
          </a:stretch>
        </p:blipFill>
        <p:spPr>
          <a:xfrm>
            <a:off x="665151" y="1721306"/>
            <a:ext cx="4164011" cy="2777395"/>
          </a:xfrm>
          <a:prstGeom prst="rect">
            <a:avLst/>
          </a:prstGeom>
        </p:spPr>
      </p:pic>
      <p:grpSp>
        <p:nvGrpSpPr>
          <p:cNvPr id="12" name="Group 11">
            <a:extLst>
              <a:ext uri="{FF2B5EF4-FFF2-40B4-BE49-F238E27FC236}">
                <a16:creationId xmlns:a16="http://schemas.microsoft.com/office/drawing/2014/main" id="{86684C76-3C2B-47C6-94A8-21F9611E2683}"/>
              </a:ext>
            </a:extLst>
          </p:cNvPr>
          <p:cNvGrpSpPr/>
          <p:nvPr/>
        </p:nvGrpSpPr>
        <p:grpSpPr>
          <a:xfrm>
            <a:off x="59531" y="6454317"/>
            <a:ext cx="1238534" cy="403683"/>
            <a:chOff x="68077" y="6454317"/>
            <a:chExt cx="1238534" cy="403683"/>
          </a:xfrm>
        </p:grpSpPr>
        <p:sp>
          <p:nvSpPr>
            <p:cNvPr id="13" name="TextBox 12">
              <a:extLst>
                <a:ext uri="{FF2B5EF4-FFF2-40B4-BE49-F238E27FC236}">
                  <a16:creationId xmlns:a16="http://schemas.microsoft.com/office/drawing/2014/main" id="{83EE9667-3D68-4CD7-915E-1DBBF6AE89AD}"/>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4" name="Picture 13" descr="A close up of a sign&#10;&#10;Description generated with high confidence">
              <a:extLst>
                <a:ext uri="{FF2B5EF4-FFF2-40B4-BE49-F238E27FC236}">
                  <a16:creationId xmlns:a16="http://schemas.microsoft.com/office/drawing/2014/main" id="{A9A98E6B-120B-48B4-93C6-396B7DC489C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412816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2" name="Group 11">
            <a:extLst>
              <a:ext uri="{FF2B5EF4-FFF2-40B4-BE49-F238E27FC236}">
                <a16:creationId xmlns:a16="http://schemas.microsoft.com/office/drawing/2014/main" id="{86684C76-3C2B-47C6-94A8-21F9611E2683}"/>
              </a:ext>
            </a:extLst>
          </p:cNvPr>
          <p:cNvGrpSpPr/>
          <p:nvPr/>
        </p:nvGrpSpPr>
        <p:grpSpPr>
          <a:xfrm>
            <a:off x="59531" y="6454317"/>
            <a:ext cx="1238534" cy="403683"/>
            <a:chOff x="68077" y="6454317"/>
            <a:chExt cx="1238534" cy="403683"/>
          </a:xfrm>
        </p:grpSpPr>
        <p:sp>
          <p:nvSpPr>
            <p:cNvPr id="13" name="TextBox 12">
              <a:extLst>
                <a:ext uri="{FF2B5EF4-FFF2-40B4-BE49-F238E27FC236}">
                  <a16:creationId xmlns:a16="http://schemas.microsoft.com/office/drawing/2014/main" id="{83EE9667-3D68-4CD7-915E-1DBBF6AE89AD}"/>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4" name="Picture 13" descr="A close up of a sign&#10;&#10;Description generated with high confidence">
              <a:extLst>
                <a:ext uri="{FF2B5EF4-FFF2-40B4-BE49-F238E27FC236}">
                  <a16:creationId xmlns:a16="http://schemas.microsoft.com/office/drawing/2014/main" id="{A9A98E6B-120B-48B4-93C6-396B7DC489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9" name="Rectangle 8">
            <a:extLst>
              <a:ext uri="{FF2B5EF4-FFF2-40B4-BE49-F238E27FC236}">
                <a16:creationId xmlns:a16="http://schemas.microsoft.com/office/drawing/2014/main" id="{69FEBF65-C22B-4ADE-88C5-2CAC1EA22B0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2000" b="1" dirty="0">
              <a:solidFill>
                <a:schemeClr val="tx1"/>
              </a:solidFill>
              <a:latin typeface="Century Gothic" panose="020B0502020202020204" pitchFamily="34" charset="0"/>
            </a:endParaRPr>
          </a:p>
        </p:txBody>
      </p:sp>
      <p:pic>
        <p:nvPicPr>
          <p:cNvPr id="18" name="Picture 17">
            <a:extLst>
              <a:ext uri="{FF2B5EF4-FFF2-40B4-BE49-F238E27FC236}">
                <a16:creationId xmlns:a16="http://schemas.microsoft.com/office/drawing/2014/main" id="{3041CA14-3EEC-443A-B869-45024AE52899}"/>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0" name="Rectangle 19">
            <a:extLst>
              <a:ext uri="{FF2B5EF4-FFF2-40B4-BE49-F238E27FC236}">
                <a16:creationId xmlns:a16="http://schemas.microsoft.com/office/drawing/2014/main" id="{8EFF5D81-B763-4AB7-8C3F-BC91246BFAB9}"/>
              </a:ext>
            </a:extLst>
          </p:cNvPr>
          <p:cNvSpPr/>
          <p:nvPr/>
        </p:nvSpPr>
        <p:spPr>
          <a:xfrm>
            <a:off x="275303" y="272386"/>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Lisa is reading a pie chart about the favourite </a:t>
            </a:r>
          </a:p>
          <a:p>
            <a:pPr algn="ctr"/>
            <a:r>
              <a:rPr lang="en-GB" sz="2000" b="1" dirty="0">
                <a:solidFill>
                  <a:schemeClr val="tx1"/>
                </a:solidFill>
                <a:latin typeface="Century Gothic" panose="020B0502020202020204" pitchFamily="34" charset="0"/>
              </a:rPr>
              <a:t>film genres of 60 children.</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She says,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16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she right? Explain how you know.</a:t>
            </a:r>
          </a:p>
        </p:txBody>
      </p:sp>
      <p:sp>
        <p:nvSpPr>
          <p:cNvPr id="21" name="TextBox 20">
            <a:extLst>
              <a:ext uri="{FF2B5EF4-FFF2-40B4-BE49-F238E27FC236}">
                <a16:creationId xmlns:a16="http://schemas.microsoft.com/office/drawing/2014/main" id="{C41CAF86-AF7B-4FB1-8B12-37FEF40A4CE9}"/>
              </a:ext>
            </a:extLst>
          </p:cNvPr>
          <p:cNvSpPr txBox="1"/>
          <p:nvPr/>
        </p:nvSpPr>
        <p:spPr>
          <a:xfrm>
            <a:off x="6520021" y="4633945"/>
            <a:ext cx="747775" cy="369332"/>
          </a:xfrm>
          <a:prstGeom prst="rect">
            <a:avLst/>
          </a:prstGeom>
          <a:noFill/>
        </p:spPr>
        <p:txBody>
          <a:bodyPr wrap="square" rtlCol="0" anchor="ctr">
            <a:spAutoFit/>
          </a:bodyPr>
          <a:lstStyle/>
          <a:p>
            <a:pPr algn="ctr"/>
            <a:r>
              <a:rPr lang="en-GB" b="1" dirty="0">
                <a:latin typeface="Century Gothic" panose="020B0502020202020204" pitchFamily="34" charset="0"/>
              </a:rPr>
              <a:t>Lisa</a:t>
            </a:r>
          </a:p>
        </p:txBody>
      </p:sp>
      <p:sp>
        <p:nvSpPr>
          <p:cNvPr id="22" name="Speech Bubble: Rectangle with Corners Rounded 21">
            <a:extLst>
              <a:ext uri="{FF2B5EF4-FFF2-40B4-BE49-F238E27FC236}">
                <a16:creationId xmlns:a16="http://schemas.microsoft.com/office/drawing/2014/main" id="{808BC0C4-CD57-42BC-AC0D-C2806EA08985}"/>
              </a:ext>
            </a:extLst>
          </p:cNvPr>
          <p:cNvSpPr/>
          <p:nvPr/>
        </p:nvSpPr>
        <p:spPr>
          <a:xfrm>
            <a:off x="1876204" y="4011440"/>
            <a:ext cx="3078920" cy="1159997"/>
          </a:xfrm>
          <a:prstGeom prst="wedgeRoundRectCallout">
            <a:avLst>
              <a:gd name="adj1" fmla="val 58471"/>
              <a:gd name="adj2" fmla="val 12379"/>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2000" b="1" dirty="0">
                <a:solidFill>
                  <a:schemeClr val="tx1"/>
                </a:solidFill>
                <a:latin typeface="Century Gothic" panose="020B0502020202020204" pitchFamily="34" charset="0"/>
              </a:rPr>
              <a:t>The same people chose drama, action and romance.</a:t>
            </a:r>
          </a:p>
        </p:txBody>
      </p:sp>
      <p:pic>
        <p:nvPicPr>
          <p:cNvPr id="23" name="Picture 22">
            <a:extLst>
              <a:ext uri="{FF2B5EF4-FFF2-40B4-BE49-F238E27FC236}">
                <a16:creationId xmlns:a16="http://schemas.microsoft.com/office/drawing/2014/main" id="{2E9E9EDD-5B3D-4C64-84DA-7248BA340C0E}"/>
              </a:ext>
            </a:extLst>
          </p:cNvPr>
          <p:cNvPicPr>
            <a:picLocks noChangeAspect="1"/>
          </p:cNvPicPr>
          <p:nvPr/>
        </p:nvPicPr>
        <p:blipFill rotWithShape="1">
          <a:blip r:embed="rId5"/>
          <a:srcRect t="27309"/>
          <a:stretch/>
        </p:blipFill>
        <p:spPr>
          <a:xfrm>
            <a:off x="1287152" y="1368148"/>
            <a:ext cx="5980644" cy="3006915"/>
          </a:xfrm>
          <a:prstGeom prst="rect">
            <a:avLst/>
          </a:prstGeom>
        </p:spPr>
      </p:pic>
    </p:spTree>
    <p:extLst>
      <p:ext uri="{BB962C8B-B14F-4D97-AF65-F5344CB8AC3E}">
        <p14:creationId xmlns:p14="http://schemas.microsoft.com/office/powerpoint/2010/main" val="569737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2" name="Group 11">
            <a:extLst>
              <a:ext uri="{FF2B5EF4-FFF2-40B4-BE49-F238E27FC236}">
                <a16:creationId xmlns:a16="http://schemas.microsoft.com/office/drawing/2014/main" id="{86684C76-3C2B-47C6-94A8-21F9611E2683}"/>
              </a:ext>
            </a:extLst>
          </p:cNvPr>
          <p:cNvGrpSpPr/>
          <p:nvPr/>
        </p:nvGrpSpPr>
        <p:grpSpPr>
          <a:xfrm>
            <a:off x="59531" y="6454317"/>
            <a:ext cx="1238534" cy="403683"/>
            <a:chOff x="68077" y="6454317"/>
            <a:chExt cx="1238534" cy="403683"/>
          </a:xfrm>
        </p:grpSpPr>
        <p:sp>
          <p:nvSpPr>
            <p:cNvPr id="13" name="TextBox 12">
              <a:extLst>
                <a:ext uri="{FF2B5EF4-FFF2-40B4-BE49-F238E27FC236}">
                  <a16:creationId xmlns:a16="http://schemas.microsoft.com/office/drawing/2014/main" id="{83EE9667-3D68-4CD7-915E-1DBBF6AE89AD}"/>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4" name="Picture 13" descr="A close up of a sign&#10;&#10;Description generated with high confidence">
              <a:extLst>
                <a:ext uri="{FF2B5EF4-FFF2-40B4-BE49-F238E27FC236}">
                  <a16:creationId xmlns:a16="http://schemas.microsoft.com/office/drawing/2014/main" id="{A9A98E6B-120B-48B4-93C6-396B7DC489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9" name="Rectangle 8">
            <a:extLst>
              <a:ext uri="{FF2B5EF4-FFF2-40B4-BE49-F238E27FC236}">
                <a16:creationId xmlns:a16="http://schemas.microsoft.com/office/drawing/2014/main" id="{69FEBF65-C22B-4ADE-88C5-2CAC1EA22B0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2000" b="1" dirty="0">
              <a:solidFill>
                <a:schemeClr val="tx1"/>
              </a:solidFill>
              <a:latin typeface="Century Gothic" panose="020B0502020202020204" pitchFamily="34" charset="0"/>
            </a:endParaRPr>
          </a:p>
        </p:txBody>
      </p:sp>
      <p:pic>
        <p:nvPicPr>
          <p:cNvPr id="18" name="Picture 17">
            <a:extLst>
              <a:ext uri="{FF2B5EF4-FFF2-40B4-BE49-F238E27FC236}">
                <a16:creationId xmlns:a16="http://schemas.microsoft.com/office/drawing/2014/main" id="{3041CA14-3EEC-443A-B869-45024AE52899}"/>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0" name="Rectangle 19">
            <a:extLst>
              <a:ext uri="{FF2B5EF4-FFF2-40B4-BE49-F238E27FC236}">
                <a16:creationId xmlns:a16="http://schemas.microsoft.com/office/drawing/2014/main" id="{8EFF5D81-B763-4AB7-8C3F-BC91246BFAB9}"/>
              </a:ext>
            </a:extLst>
          </p:cNvPr>
          <p:cNvSpPr/>
          <p:nvPr/>
        </p:nvSpPr>
        <p:spPr>
          <a:xfrm>
            <a:off x="275303" y="272386"/>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Lisa is reading a pie chart about the favourite </a:t>
            </a:r>
          </a:p>
          <a:p>
            <a:pPr algn="ctr"/>
            <a:r>
              <a:rPr lang="en-GB" sz="2000" b="1" dirty="0">
                <a:solidFill>
                  <a:schemeClr val="tx1"/>
                </a:solidFill>
                <a:latin typeface="Century Gothic" panose="020B0502020202020204" pitchFamily="34" charset="0"/>
              </a:rPr>
              <a:t>film genres of 60 children.</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She says,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16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she right? Explain how you know. Lisa is not correct because…</a:t>
            </a:r>
          </a:p>
        </p:txBody>
      </p:sp>
      <p:sp>
        <p:nvSpPr>
          <p:cNvPr id="21" name="TextBox 20">
            <a:extLst>
              <a:ext uri="{FF2B5EF4-FFF2-40B4-BE49-F238E27FC236}">
                <a16:creationId xmlns:a16="http://schemas.microsoft.com/office/drawing/2014/main" id="{C41CAF86-AF7B-4FB1-8B12-37FEF40A4CE9}"/>
              </a:ext>
            </a:extLst>
          </p:cNvPr>
          <p:cNvSpPr txBox="1"/>
          <p:nvPr/>
        </p:nvSpPr>
        <p:spPr>
          <a:xfrm>
            <a:off x="6520021" y="4633945"/>
            <a:ext cx="747775" cy="369332"/>
          </a:xfrm>
          <a:prstGeom prst="rect">
            <a:avLst/>
          </a:prstGeom>
          <a:noFill/>
        </p:spPr>
        <p:txBody>
          <a:bodyPr wrap="square" rtlCol="0" anchor="ctr">
            <a:spAutoFit/>
          </a:bodyPr>
          <a:lstStyle/>
          <a:p>
            <a:pPr algn="ctr"/>
            <a:r>
              <a:rPr lang="en-GB" b="1" dirty="0">
                <a:latin typeface="Century Gothic" panose="020B0502020202020204" pitchFamily="34" charset="0"/>
              </a:rPr>
              <a:t>Lisa</a:t>
            </a:r>
          </a:p>
        </p:txBody>
      </p:sp>
      <p:sp>
        <p:nvSpPr>
          <p:cNvPr id="22" name="Speech Bubble: Rectangle with Corners Rounded 21">
            <a:extLst>
              <a:ext uri="{FF2B5EF4-FFF2-40B4-BE49-F238E27FC236}">
                <a16:creationId xmlns:a16="http://schemas.microsoft.com/office/drawing/2014/main" id="{808BC0C4-CD57-42BC-AC0D-C2806EA08985}"/>
              </a:ext>
            </a:extLst>
          </p:cNvPr>
          <p:cNvSpPr/>
          <p:nvPr/>
        </p:nvSpPr>
        <p:spPr>
          <a:xfrm>
            <a:off x="1876204" y="4011440"/>
            <a:ext cx="3078920" cy="1159997"/>
          </a:xfrm>
          <a:prstGeom prst="wedgeRoundRectCallout">
            <a:avLst>
              <a:gd name="adj1" fmla="val 58471"/>
              <a:gd name="adj2" fmla="val 12379"/>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2000" b="1" dirty="0">
                <a:solidFill>
                  <a:schemeClr val="tx1"/>
                </a:solidFill>
                <a:latin typeface="Century Gothic" panose="020B0502020202020204" pitchFamily="34" charset="0"/>
              </a:rPr>
              <a:t>The same people chose drama, action and romance.</a:t>
            </a:r>
          </a:p>
        </p:txBody>
      </p:sp>
      <p:pic>
        <p:nvPicPr>
          <p:cNvPr id="23" name="Picture 22">
            <a:extLst>
              <a:ext uri="{FF2B5EF4-FFF2-40B4-BE49-F238E27FC236}">
                <a16:creationId xmlns:a16="http://schemas.microsoft.com/office/drawing/2014/main" id="{2E9E9EDD-5B3D-4C64-84DA-7248BA340C0E}"/>
              </a:ext>
            </a:extLst>
          </p:cNvPr>
          <p:cNvPicPr>
            <a:picLocks noChangeAspect="1"/>
          </p:cNvPicPr>
          <p:nvPr/>
        </p:nvPicPr>
        <p:blipFill rotWithShape="1">
          <a:blip r:embed="rId5"/>
          <a:srcRect t="27309"/>
          <a:stretch/>
        </p:blipFill>
        <p:spPr>
          <a:xfrm>
            <a:off x="1287152" y="1368148"/>
            <a:ext cx="5980644" cy="3006915"/>
          </a:xfrm>
          <a:prstGeom prst="rect">
            <a:avLst/>
          </a:prstGeom>
        </p:spPr>
      </p:pic>
    </p:spTree>
    <p:extLst>
      <p:ext uri="{BB962C8B-B14F-4D97-AF65-F5344CB8AC3E}">
        <p14:creationId xmlns:p14="http://schemas.microsoft.com/office/powerpoint/2010/main" val="668157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2" name="Group 11">
            <a:extLst>
              <a:ext uri="{FF2B5EF4-FFF2-40B4-BE49-F238E27FC236}">
                <a16:creationId xmlns:a16="http://schemas.microsoft.com/office/drawing/2014/main" id="{86684C76-3C2B-47C6-94A8-21F9611E2683}"/>
              </a:ext>
            </a:extLst>
          </p:cNvPr>
          <p:cNvGrpSpPr/>
          <p:nvPr/>
        </p:nvGrpSpPr>
        <p:grpSpPr>
          <a:xfrm>
            <a:off x="59531" y="6454317"/>
            <a:ext cx="1238534" cy="403683"/>
            <a:chOff x="68077" y="6454317"/>
            <a:chExt cx="1238534" cy="403683"/>
          </a:xfrm>
        </p:grpSpPr>
        <p:sp>
          <p:nvSpPr>
            <p:cNvPr id="13" name="TextBox 12">
              <a:extLst>
                <a:ext uri="{FF2B5EF4-FFF2-40B4-BE49-F238E27FC236}">
                  <a16:creationId xmlns:a16="http://schemas.microsoft.com/office/drawing/2014/main" id="{83EE9667-3D68-4CD7-915E-1DBBF6AE89AD}"/>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4" name="Picture 13" descr="A close up of a sign&#10;&#10;Description generated with high confidence">
              <a:extLst>
                <a:ext uri="{FF2B5EF4-FFF2-40B4-BE49-F238E27FC236}">
                  <a16:creationId xmlns:a16="http://schemas.microsoft.com/office/drawing/2014/main" id="{A9A98E6B-120B-48B4-93C6-396B7DC489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9" name="Rectangle 8">
            <a:extLst>
              <a:ext uri="{FF2B5EF4-FFF2-40B4-BE49-F238E27FC236}">
                <a16:creationId xmlns:a16="http://schemas.microsoft.com/office/drawing/2014/main" id="{69FEBF65-C22B-4ADE-88C5-2CAC1EA22B0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2000" b="1" dirty="0">
              <a:solidFill>
                <a:schemeClr val="tx1"/>
              </a:solidFill>
              <a:latin typeface="Century Gothic" panose="020B0502020202020204" pitchFamily="34" charset="0"/>
            </a:endParaRPr>
          </a:p>
        </p:txBody>
      </p:sp>
      <p:pic>
        <p:nvPicPr>
          <p:cNvPr id="18" name="Picture 17">
            <a:extLst>
              <a:ext uri="{FF2B5EF4-FFF2-40B4-BE49-F238E27FC236}">
                <a16:creationId xmlns:a16="http://schemas.microsoft.com/office/drawing/2014/main" id="{3041CA14-3EEC-443A-B869-45024AE52899}"/>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0" name="Rectangle 19">
            <a:extLst>
              <a:ext uri="{FF2B5EF4-FFF2-40B4-BE49-F238E27FC236}">
                <a16:creationId xmlns:a16="http://schemas.microsoft.com/office/drawing/2014/main" id="{8EFF5D81-B763-4AB7-8C3F-BC91246BFAB9}"/>
              </a:ext>
            </a:extLst>
          </p:cNvPr>
          <p:cNvSpPr/>
          <p:nvPr/>
        </p:nvSpPr>
        <p:spPr>
          <a:xfrm>
            <a:off x="275303" y="272386"/>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Lisa is reading a pie chart about the favourite </a:t>
            </a:r>
          </a:p>
          <a:p>
            <a:pPr algn="ctr"/>
            <a:r>
              <a:rPr lang="en-GB" sz="2000" b="1" dirty="0">
                <a:solidFill>
                  <a:schemeClr val="tx1"/>
                </a:solidFill>
                <a:latin typeface="Century Gothic" panose="020B0502020202020204" pitchFamily="34" charset="0"/>
              </a:rPr>
              <a:t>film genres of 60 children.</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She says,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16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she right? Explain how you know. </a:t>
            </a:r>
            <a:r>
              <a:rPr lang="en-GB" sz="2000" b="1" dirty="0">
                <a:solidFill>
                  <a:srgbClr val="FF0000"/>
                </a:solidFill>
                <a:latin typeface="Century Gothic" panose="020B0502020202020204" pitchFamily="34" charset="0"/>
              </a:rPr>
              <a:t>Lisa is not correct because the pie chart tells us the number of different people who voted for their favourite film genres. The numbers are the same, not the people. </a:t>
            </a:r>
          </a:p>
        </p:txBody>
      </p:sp>
      <p:sp>
        <p:nvSpPr>
          <p:cNvPr id="21" name="TextBox 20">
            <a:extLst>
              <a:ext uri="{FF2B5EF4-FFF2-40B4-BE49-F238E27FC236}">
                <a16:creationId xmlns:a16="http://schemas.microsoft.com/office/drawing/2014/main" id="{C41CAF86-AF7B-4FB1-8B12-37FEF40A4CE9}"/>
              </a:ext>
            </a:extLst>
          </p:cNvPr>
          <p:cNvSpPr txBox="1"/>
          <p:nvPr/>
        </p:nvSpPr>
        <p:spPr>
          <a:xfrm>
            <a:off x="6520021" y="4633945"/>
            <a:ext cx="747775" cy="369332"/>
          </a:xfrm>
          <a:prstGeom prst="rect">
            <a:avLst/>
          </a:prstGeom>
          <a:noFill/>
        </p:spPr>
        <p:txBody>
          <a:bodyPr wrap="square" rtlCol="0" anchor="ctr">
            <a:spAutoFit/>
          </a:bodyPr>
          <a:lstStyle/>
          <a:p>
            <a:pPr algn="ctr"/>
            <a:r>
              <a:rPr lang="en-GB" b="1" dirty="0">
                <a:latin typeface="Century Gothic" panose="020B0502020202020204" pitchFamily="34" charset="0"/>
              </a:rPr>
              <a:t>Lisa</a:t>
            </a:r>
          </a:p>
        </p:txBody>
      </p:sp>
      <p:sp>
        <p:nvSpPr>
          <p:cNvPr id="22" name="Speech Bubble: Rectangle with Corners Rounded 21">
            <a:extLst>
              <a:ext uri="{FF2B5EF4-FFF2-40B4-BE49-F238E27FC236}">
                <a16:creationId xmlns:a16="http://schemas.microsoft.com/office/drawing/2014/main" id="{808BC0C4-CD57-42BC-AC0D-C2806EA08985}"/>
              </a:ext>
            </a:extLst>
          </p:cNvPr>
          <p:cNvSpPr/>
          <p:nvPr/>
        </p:nvSpPr>
        <p:spPr>
          <a:xfrm>
            <a:off x="1876204" y="4011440"/>
            <a:ext cx="3078920" cy="1159997"/>
          </a:xfrm>
          <a:prstGeom prst="wedgeRoundRectCallout">
            <a:avLst>
              <a:gd name="adj1" fmla="val 58471"/>
              <a:gd name="adj2" fmla="val 12379"/>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2000" b="1" dirty="0">
                <a:solidFill>
                  <a:schemeClr val="tx1"/>
                </a:solidFill>
                <a:latin typeface="Century Gothic" panose="020B0502020202020204" pitchFamily="34" charset="0"/>
              </a:rPr>
              <a:t>The same people chose drama, action and romance.</a:t>
            </a:r>
          </a:p>
        </p:txBody>
      </p:sp>
      <p:pic>
        <p:nvPicPr>
          <p:cNvPr id="23" name="Picture 22">
            <a:extLst>
              <a:ext uri="{FF2B5EF4-FFF2-40B4-BE49-F238E27FC236}">
                <a16:creationId xmlns:a16="http://schemas.microsoft.com/office/drawing/2014/main" id="{2E9E9EDD-5B3D-4C64-84DA-7248BA340C0E}"/>
              </a:ext>
            </a:extLst>
          </p:cNvPr>
          <p:cNvPicPr>
            <a:picLocks noChangeAspect="1"/>
          </p:cNvPicPr>
          <p:nvPr/>
        </p:nvPicPr>
        <p:blipFill rotWithShape="1">
          <a:blip r:embed="rId5"/>
          <a:srcRect t="27309"/>
          <a:stretch/>
        </p:blipFill>
        <p:spPr>
          <a:xfrm>
            <a:off x="1287152" y="1368148"/>
            <a:ext cx="5980644" cy="3006915"/>
          </a:xfrm>
          <a:prstGeom prst="rect">
            <a:avLst/>
          </a:prstGeom>
        </p:spPr>
      </p:pic>
    </p:spTree>
    <p:extLst>
      <p:ext uri="{BB962C8B-B14F-4D97-AF65-F5344CB8AC3E}">
        <p14:creationId xmlns:p14="http://schemas.microsoft.com/office/powerpoint/2010/main" val="873862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2000" b="1" dirty="0">
              <a:solidFill>
                <a:schemeClr val="tx1"/>
              </a:solidFill>
              <a:latin typeface="Century Gothic" panose="020B0502020202020204" pitchFamily="34" charset="0"/>
            </a:endParaRPr>
          </a:p>
        </p:txBody>
      </p:sp>
      <p:grpSp>
        <p:nvGrpSpPr>
          <p:cNvPr id="12" name="Group 11">
            <a:extLst>
              <a:ext uri="{FF2B5EF4-FFF2-40B4-BE49-F238E27FC236}">
                <a16:creationId xmlns:a16="http://schemas.microsoft.com/office/drawing/2014/main" id="{86684C76-3C2B-47C6-94A8-21F9611E2683}"/>
              </a:ext>
            </a:extLst>
          </p:cNvPr>
          <p:cNvGrpSpPr/>
          <p:nvPr/>
        </p:nvGrpSpPr>
        <p:grpSpPr>
          <a:xfrm>
            <a:off x="59531" y="6454317"/>
            <a:ext cx="1238534" cy="403683"/>
            <a:chOff x="68077" y="6454317"/>
            <a:chExt cx="1238534" cy="403683"/>
          </a:xfrm>
        </p:grpSpPr>
        <p:sp>
          <p:nvSpPr>
            <p:cNvPr id="13" name="TextBox 12">
              <a:extLst>
                <a:ext uri="{FF2B5EF4-FFF2-40B4-BE49-F238E27FC236}">
                  <a16:creationId xmlns:a16="http://schemas.microsoft.com/office/drawing/2014/main" id="{83EE9667-3D68-4CD7-915E-1DBBF6AE89AD}"/>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4" name="Picture 13" descr="A close up of a sign&#10;&#10;Description generated with high confidence">
              <a:extLst>
                <a:ext uri="{FF2B5EF4-FFF2-40B4-BE49-F238E27FC236}">
                  <a16:creationId xmlns:a16="http://schemas.microsoft.com/office/drawing/2014/main" id="{A9A98E6B-120B-48B4-93C6-396B7DC489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9" name="Rectangle 8">
            <a:extLst>
              <a:ext uri="{FF2B5EF4-FFF2-40B4-BE49-F238E27FC236}">
                <a16:creationId xmlns:a16="http://schemas.microsoft.com/office/drawing/2014/main" id="{69FEBF65-C22B-4ADE-88C5-2CAC1EA22B0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2000" b="1" dirty="0">
              <a:solidFill>
                <a:srgbClr val="FF0000"/>
              </a:solidFill>
              <a:latin typeface="Century Gothic" panose="020B0502020202020204" pitchFamily="34" charset="0"/>
            </a:endParaRPr>
          </a:p>
        </p:txBody>
      </p:sp>
      <p:sp>
        <p:nvSpPr>
          <p:cNvPr id="21" name="Rectangle 20">
            <a:extLst>
              <a:ext uri="{FF2B5EF4-FFF2-40B4-BE49-F238E27FC236}">
                <a16:creationId xmlns:a16="http://schemas.microsoft.com/office/drawing/2014/main" id="{E7D20A19-3F55-4394-9A50-36B6234C874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What information can you get from this pie chart?</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What does it not tell you?</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r>
              <a:rPr lang="en-GB" sz="2400" dirty="0">
                <a:solidFill>
                  <a:schemeClr val="tx1"/>
                </a:solidFill>
                <a:latin typeface="SassoonCRInfantMedium" panose="02000603020000020003" pitchFamily="2" charset="0"/>
              </a:rPr>
              <a:t>	</a:t>
            </a:r>
          </a:p>
        </p:txBody>
      </p:sp>
      <p:pic>
        <p:nvPicPr>
          <p:cNvPr id="22" name="Picture 21">
            <a:extLst>
              <a:ext uri="{FF2B5EF4-FFF2-40B4-BE49-F238E27FC236}">
                <a16:creationId xmlns:a16="http://schemas.microsoft.com/office/drawing/2014/main" id="{870F990C-042D-4A48-B2A3-3499104820C8}"/>
              </a:ext>
            </a:extLst>
          </p:cNvPr>
          <p:cNvPicPr>
            <a:picLocks noChangeAspect="1"/>
          </p:cNvPicPr>
          <p:nvPr/>
        </p:nvPicPr>
        <p:blipFill>
          <a:blip r:embed="rId4"/>
          <a:stretch>
            <a:fillRect/>
          </a:stretch>
        </p:blipFill>
        <p:spPr>
          <a:xfrm>
            <a:off x="1800851" y="1462660"/>
            <a:ext cx="5542298" cy="3696713"/>
          </a:xfrm>
          <a:prstGeom prst="rect">
            <a:avLst/>
          </a:prstGeom>
        </p:spPr>
      </p:pic>
    </p:spTree>
    <p:extLst>
      <p:ext uri="{BB962C8B-B14F-4D97-AF65-F5344CB8AC3E}">
        <p14:creationId xmlns:p14="http://schemas.microsoft.com/office/powerpoint/2010/main" val="2686658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6 – Summer Block 3 – Statistics – Pie Charts with Percentages</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schemeClr val="tx1"/>
                </a:solidFill>
                <a:latin typeface="Century Gothic" panose="020B0502020202020204" pitchFamily="34" charset="0"/>
              </a:rPr>
              <a:t>About This Resource:</a:t>
            </a:r>
          </a:p>
          <a:p>
            <a:pPr lvl="0" defTabSz="457200">
              <a:defRPr/>
            </a:pPr>
            <a:endParaRPr lang="en-GB" sz="1200" b="1" dirty="0">
              <a:solidFill>
                <a:schemeClr val="tx1"/>
              </a:solidFill>
              <a:latin typeface="Century Gothic" panose="020B0502020202020204" pitchFamily="34" charset="0"/>
            </a:endParaRPr>
          </a:p>
          <a:p>
            <a:pPr lvl="0" defTabSz="457200">
              <a:defRPr/>
            </a:pPr>
            <a:r>
              <a:rPr lang="en-GB" sz="1200" b="1" dirty="0">
                <a:solidFill>
                  <a:schemeClr val="tx1"/>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schemeClr val="tx1"/>
              </a:solidFill>
              <a:latin typeface="Century Gothic" panose="020B0502020202020204" pitchFamily="34" charset="0"/>
            </a:endParaRPr>
          </a:p>
          <a:p>
            <a:pPr lvl="0" defTabSz="457200">
              <a:defRPr/>
            </a:pPr>
            <a:endParaRPr lang="en-GB" sz="1200" b="1" dirty="0">
              <a:solidFill>
                <a:schemeClr val="tx1"/>
              </a:solidFill>
              <a:latin typeface="Century Gothic" panose="020B0502020202020204" pitchFamily="34" charset="0"/>
            </a:endParaRPr>
          </a:p>
          <a:p>
            <a:pPr lvl="0" defTabSz="457200">
              <a:defRPr/>
            </a:pPr>
            <a:r>
              <a:rPr lang="en-GB" sz="1600" b="1" dirty="0">
                <a:solidFill>
                  <a:schemeClr val="tx1"/>
                </a:solidFill>
                <a:latin typeface="Century Gothic" panose="020B0502020202020204" pitchFamily="34" charset="0"/>
              </a:rPr>
              <a:t>National Curriculum Objectives:</a:t>
            </a:r>
          </a:p>
          <a:p>
            <a:pPr lvl="0" fontAlgn="base">
              <a:defRPr/>
            </a:pPr>
            <a:endParaRPr lang="en-GB" sz="1200" b="1" dirty="0">
              <a:solidFill>
                <a:prstClr val="black"/>
              </a:solidFill>
              <a:latin typeface="Century Gothic" panose="020B0502020202020204" pitchFamily="34" charset="0"/>
            </a:endParaRPr>
          </a:p>
          <a:p>
            <a:pPr>
              <a:defRPr/>
            </a:pPr>
            <a:r>
              <a:rPr lang="en-GB" sz="1200" b="1" dirty="0">
                <a:solidFill>
                  <a:schemeClr val="tx1"/>
                </a:solidFill>
                <a:latin typeface="Century Gothic" panose="020B0502020202020204" pitchFamily="34" charset="0"/>
              </a:rPr>
              <a:t>Mathematics Year 6: (6S1)</a:t>
            </a:r>
            <a:r>
              <a:rPr lang="en-GB" sz="1200" b="1" dirty="0">
                <a:solidFill>
                  <a:prstClr val="black"/>
                </a:solidFill>
                <a:latin typeface="Century Gothic" panose="020B0502020202020204" pitchFamily="34" charset="0"/>
              </a:rPr>
              <a:t> </a:t>
            </a:r>
            <a:r>
              <a:rPr lang="en-GB" sz="1200" b="1" u="sng" dirty="0">
                <a:latin typeface="Century Gothic" panose="020B0502020202020204" pitchFamily="34" charset="0"/>
                <a:hlinkClick r:id="rId3"/>
              </a:rPr>
              <a:t>Interpret and construct pie charts and line graphs and use these to solve problems </a:t>
            </a:r>
            <a:endParaRPr lang="en-GB" sz="1200" b="1" u="sng" dirty="0">
              <a:latin typeface="Century Gothic" panose="020B0502020202020204" pitchFamily="34" charset="0"/>
              <a:hlinkClick r:id="rId4"/>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defRPr/>
            </a:pPr>
            <a:r>
              <a:rPr lang="en-GB" sz="1600" b="1" dirty="0">
                <a:solidFill>
                  <a:schemeClr val="tx1"/>
                </a:solidFill>
                <a:latin typeface="Century Gothic" panose="020B0502020202020204" pitchFamily="34" charset="0"/>
              </a:rPr>
              <a:t>More</a:t>
            </a:r>
            <a:r>
              <a:rPr lang="en-GB" sz="1600" b="1" dirty="0">
                <a:solidFill>
                  <a:prstClr val="black"/>
                </a:solidFill>
                <a:latin typeface="Century Gothic" panose="020B0502020202020204" pitchFamily="34" charset="0"/>
              </a:rPr>
              <a:t> </a:t>
            </a:r>
            <a:r>
              <a:rPr lang="en-GB" sz="1600" b="1" dirty="0">
                <a:solidFill>
                  <a:prstClr val="black"/>
                </a:solidFill>
                <a:latin typeface="Century Gothic" panose="020B0502020202020204" pitchFamily="34" charset="0"/>
                <a:hlinkClick r:id="rId5"/>
              </a:rPr>
              <a:t>Year 6 Statistics</a:t>
            </a:r>
            <a:r>
              <a:rPr lang="en-GB" sz="1600" b="1" dirty="0">
                <a:solidFill>
                  <a:prstClr val="black"/>
                </a:solidFill>
                <a:latin typeface="Century Gothic" panose="020B0502020202020204" pitchFamily="34" charset="0"/>
              </a:rPr>
              <a:t> </a:t>
            </a:r>
            <a:r>
              <a:rPr lang="en-GB" sz="1600" b="1" dirty="0">
                <a:solidFill>
                  <a:schemeClr val="tx1"/>
                </a:solidFill>
                <a:latin typeface="Century Gothic" panose="020B0502020202020204" pitchFamily="34" charset="0"/>
              </a:rPr>
              <a:t>resources. </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400" b="1" dirty="0">
              <a:solidFill>
                <a:prstClr val="black"/>
              </a:solidFill>
              <a:latin typeface="Century Gothic" panose="020B0502020202020204" pitchFamily="34" charset="0"/>
            </a:endParaRPr>
          </a:p>
          <a:p>
            <a:pPr lvl="0">
              <a:defRPr/>
            </a:pPr>
            <a:r>
              <a:rPr lang="en-GB" sz="1600" b="1" dirty="0">
                <a:solidFill>
                  <a:schemeClr val="tx1"/>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a:t>
            </a:r>
            <a:r>
              <a:rPr lang="en-GB" sz="1600" b="1" dirty="0">
                <a:solidFill>
                  <a:schemeClr val="tx1"/>
                </a:solidFill>
                <a:latin typeface="Century Gothic" panose="020B0502020202020204" pitchFamily="34" charset="0"/>
              </a:rPr>
              <a:t>it on our website.</a:t>
            </a:r>
          </a:p>
        </p:txBody>
      </p:sp>
      <p:grpSp>
        <p:nvGrpSpPr>
          <p:cNvPr id="7" name="Group 6">
            <a:extLst>
              <a:ext uri="{FF2B5EF4-FFF2-40B4-BE49-F238E27FC236}">
                <a16:creationId xmlns:a16="http://schemas.microsoft.com/office/drawing/2014/main" id="{3EC290B8-5BCE-4B4D-8ABB-C45C538D6FA7}"/>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A4BBB3DA-59B0-4E7A-9DB8-5E9F3A7EE65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0" name="Picture 9" descr="A close up of a sign&#10;&#10;Description generated with high confidence">
              <a:extLst>
                <a:ext uri="{FF2B5EF4-FFF2-40B4-BE49-F238E27FC236}">
                  <a16:creationId xmlns:a16="http://schemas.microsoft.com/office/drawing/2014/main" id="{150B0C4E-04B7-4B94-87B0-5D1502CCD2B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2000" b="1" dirty="0">
              <a:solidFill>
                <a:schemeClr val="tx1"/>
              </a:solidFill>
              <a:latin typeface="Century Gothic" panose="020B0502020202020204" pitchFamily="34" charset="0"/>
            </a:endParaRPr>
          </a:p>
        </p:txBody>
      </p:sp>
      <p:grpSp>
        <p:nvGrpSpPr>
          <p:cNvPr id="12" name="Group 11">
            <a:extLst>
              <a:ext uri="{FF2B5EF4-FFF2-40B4-BE49-F238E27FC236}">
                <a16:creationId xmlns:a16="http://schemas.microsoft.com/office/drawing/2014/main" id="{86684C76-3C2B-47C6-94A8-21F9611E2683}"/>
              </a:ext>
            </a:extLst>
          </p:cNvPr>
          <p:cNvGrpSpPr/>
          <p:nvPr/>
        </p:nvGrpSpPr>
        <p:grpSpPr>
          <a:xfrm>
            <a:off x="59531" y="6454317"/>
            <a:ext cx="1238534" cy="403683"/>
            <a:chOff x="68077" y="6454317"/>
            <a:chExt cx="1238534" cy="403683"/>
          </a:xfrm>
        </p:grpSpPr>
        <p:sp>
          <p:nvSpPr>
            <p:cNvPr id="13" name="TextBox 12">
              <a:extLst>
                <a:ext uri="{FF2B5EF4-FFF2-40B4-BE49-F238E27FC236}">
                  <a16:creationId xmlns:a16="http://schemas.microsoft.com/office/drawing/2014/main" id="{83EE9667-3D68-4CD7-915E-1DBBF6AE89AD}"/>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4" name="Picture 13" descr="A close up of a sign&#10;&#10;Description generated with high confidence">
              <a:extLst>
                <a:ext uri="{FF2B5EF4-FFF2-40B4-BE49-F238E27FC236}">
                  <a16:creationId xmlns:a16="http://schemas.microsoft.com/office/drawing/2014/main" id="{A9A98E6B-120B-48B4-93C6-396B7DC489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9" name="Rectangle 8">
            <a:extLst>
              <a:ext uri="{FF2B5EF4-FFF2-40B4-BE49-F238E27FC236}">
                <a16:creationId xmlns:a16="http://schemas.microsoft.com/office/drawing/2014/main" id="{69FEBF65-C22B-4ADE-88C5-2CAC1EA22B0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2000" b="1" dirty="0">
              <a:solidFill>
                <a:srgbClr val="FF0000"/>
              </a:solidFill>
              <a:latin typeface="Century Gothic" panose="020B0502020202020204" pitchFamily="34" charset="0"/>
            </a:endParaRPr>
          </a:p>
        </p:txBody>
      </p:sp>
      <p:sp>
        <p:nvSpPr>
          <p:cNvPr id="21" name="Rectangle 20">
            <a:extLst>
              <a:ext uri="{FF2B5EF4-FFF2-40B4-BE49-F238E27FC236}">
                <a16:creationId xmlns:a16="http://schemas.microsoft.com/office/drawing/2014/main" id="{E7D20A19-3F55-4394-9A50-36B6234C874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What information can you get from this pie chart?</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What does it not tell you?</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You can tell that…</a:t>
            </a:r>
          </a:p>
          <a:p>
            <a:r>
              <a:rPr lang="en-GB" sz="2000" b="1" dirty="0">
                <a:solidFill>
                  <a:schemeClr val="tx1"/>
                </a:solidFill>
                <a:latin typeface="Century Gothic" panose="020B0502020202020204" pitchFamily="34" charset="0"/>
              </a:rPr>
              <a:t>You cannot tell…</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r>
              <a:rPr lang="en-GB" sz="2400" dirty="0">
                <a:solidFill>
                  <a:schemeClr val="tx1"/>
                </a:solidFill>
                <a:latin typeface="SassoonCRInfantMedium" panose="02000603020000020003" pitchFamily="2" charset="0"/>
              </a:rPr>
              <a:t>	</a:t>
            </a:r>
          </a:p>
        </p:txBody>
      </p:sp>
      <p:pic>
        <p:nvPicPr>
          <p:cNvPr id="22" name="Picture 21">
            <a:extLst>
              <a:ext uri="{FF2B5EF4-FFF2-40B4-BE49-F238E27FC236}">
                <a16:creationId xmlns:a16="http://schemas.microsoft.com/office/drawing/2014/main" id="{870F990C-042D-4A48-B2A3-3499104820C8}"/>
              </a:ext>
            </a:extLst>
          </p:cNvPr>
          <p:cNvPicPr>
            <a:picLocks noChangeAspect="1"/>
          </p:cNvPicPr>
          <p:nvPr/>
        </p:nvPicPr>
        <p:blipFill>
          <a:blip r:embed="rId4"/>
          <a:stretch>
            <a:fillRect/>
          </a:stretch>
        </p:blipFill>
        <p:spPr>
          <a:xfrm>
            <a:off x="1800851" y="1462660"/>
            <a:ext cx="5542298" cy="3696713"/>
          </a:xfrm>
          <a:prstGeom prst="rect">
            <a:avLst/>
          </a:prstGeom>
        </p:spPr>
      </p:pic>
    </p:spTree>
    <p:extLst>
      <p:ext uri="{BB962C8B-B14F-4D97-AF65-F5344CB8AC3E}">
        <p14:creationId xmlns:p14="http://schemas.microsoft.com/office/powerpoint/2010/main" val="3272135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2000" b="1" dirty="0">
              <a:solidFill>
                <a:schemeClr val="tx1"/>
              </a:solidFill>
              <a:latin typeface="Century Gothic" panose="020B0502020202020204" pitchFamily="34" charset="0"/>
            </a:endParaRPr>
          </a:p>
        </p:txBody>
      </p:sp>
      <p:grpSp>
        <p:nvGrpSpPr>
          <p:cNvPr id="12" name="Group 11">
            <a:extLst>
              <a:ext uri="{FF2B5EF4-FFF2-40B4-BE49-F238E27FC236}">
                <a16:creationId xmlns:a16="http://schemas.microsoft.com/office/drawing/2014/main" id="{86684C76-3C2B-47C6-94A8-21F9611E2683}"/>
              </a:ext>
            </a:extLst>
          </p:cNvPr>
          <p:cNvGrpSpPr/>
          <p:nvPr/>
        </p:nvGrpSpPr>
        <p:grpSpPr>
          <a:xfrm>
            <a:off x="59531" y="6454317"/>
            <a:ext cx="1238534" cy="403683"/>
            <a:chOff x="68077" y="6454317"/>
            <a:chExt cx="1238534" cy="403683"/>
          </a:xfrm>
        </p:grpSpPr>
        <p:sp>
          <p:nvSpPr>
            <p:cNvPr id="13" name="TextBox 12">
              <a:extLst>
                <a:ext uri="{FF2B5EF4-FFF2-40B4-BE49-F238E27FC236}">
                  <a16:creationId xmlns:a16="http://schemas.microsoft.com/office/drawing/2014/main" id="{83EE9667-3D68-4CD7-915E-1DBBF6AE89AD}"/>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4" name="Picture 13" descr="A close up of a sign&#10;&#10;Description generated with high confidence">
              <a:extLst>
                <a:ext uri="{FF2B5EF4-FFF2-40B4-BE49-F238E27FC236}">
                  <a16:creationId xmlns:a16="http://schemas.microsoft.com/office/drawing/2014/main" id="{A9A98E6B-120B-48B4-93C6-396B7DC489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9" name="Rectangle 8">
            <a:extLst>
              <a:ext uri="{FF2B5EF4-FFF2-40B4-BE49-F238E27FC236}">
                <a16:creationId xmlns:a16="http://schemas.microsoft.com/office/drawing/2014/main" id="{69FEBF65-C22B-4ADE-88C5-2CAC1EA22B0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2000" b="1" dirty="0">
              <a:solidFill>
                <a:srgbClr val="FF0000"/>
              </a:solidFill>
              <a:latin typeface="Century Gothic" panose="020B0502020202020204" pitchFamily="34" charset="0"/>
            </a:endParaRPr>
          </a:p>
        </p:txBody>
      </p:sp>
      <p:sp>
        <p:nvSpPr>
          <p:cNvPr id="21" name="Rectangle 20">
            <a:extLst>
              <a:ext uri="{FF2B5EF4-FFF2-40B4-BE49-F238E27FC236}">
                <a16:creationId xmlns:a16="http://schemas.microsoft.com/office/drawing/2014/main" id="{E7D20A19-3F55-4394-9A50-36B6234C874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What information can you get from this pie chart?</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What does it not tell you?</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You can tell that the same amount of people chose art and science. </a:t>
            </a:r>
          </a:p>
          <a:p>
            <a:r>
              <a:rPr lang="en-GB" sz="2000" b="1" dirty="0">
                <a:solidFill>
                  <a:srgbClr val="FF0000"/>
                </a:solidFill>
                <a:latin typeface="Century Gothic" panose="020B0502020202020204" pitchFamily="34" charset="0"/>
              </a:rPr>
              <a:t>You cannot tell how many chose any subject because the chart doesn’t give any information on how many people were asked.</a:t>
            </a:r>
            <a:endParaRPr lang="en-GB" sz="2000" dirty="0">
              <a:solidFill>
                <a:schemeClr val="tx1"/>
              </a:solidFill>
              <a:latin typeface="SassoonCRInfantMedium" panose="02000603020000020003" pitchFamily="2"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r>
              <a:rPr lang="en-GB" sz="2400" dirty="0">
                <a:solidFill>
                  <a:schemeClr val="tx1"/>
                </a:solidFill>
                <a:latin typeface="SassoonCRInfantMedium" panose="02000603020000020003" pitchFamily="2" charset="0"/>
              </a:rPr>
              <a:t>	</a:t>
            </a:r>
          </a:p>
        </p:txBody>
      </p:sp>
      <p:pic>
        <p:nvPicPr>
          <p:cNvPr id="22" name="Picture 21">
            <a:extLst>
              <a:ext uri="{FF2B5EF4-FFF2-40B4-BE49-F238E27FC236}">
                <a16:creationId xmlns:a16="http://schemas.microsoft.com/office/drawing/2014/main" id="{870F990C-042D-4A48-B2A3-3499104820C8}"/>
              </a:ext>
            </a:extLst>
          </p:cNvPr>
          <p:cNvPicPr>
            <a:picLocks noChangeAspect="1"/>
          </p:cNvPicPr>
          <p:nvPr/>
        </p:nvPicPr>
        <p:blipFill>
          <a:blip r:embed="rId4"/>
          <a:stretch>
            <a:fillRect/>
          </a:stretch>
        </p:blipFill>
        <p:spPr>
          <a:xfrm>
            <a:off x="1800851" y="1462660"/>
            <a:ext cx="5542298" cy="3696713"/>
          </a:xfrm>
          <a:prstGeom prst="rect">
            <a:avLst/>
          </a:prstGeom>
        </p:spPr>
      </p:pic>
    </p:spTree>
    <p:extLst>
      <p:ext uri="{BB962C8B-B14F-4D97-AF65-F5344CB8AC3E}">
        <p14:creationId xmlns:p14="http://schemas.microsoft.com/office/powerpoint/2010/main" val="4172289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6 – Summer Block 3 – Statistics</a:t>
            </a:r>
            <a:r>
              <a:rPr lang="en-GB" sz="2000" b="1" dirty="0">
                <a:solidFill>
                  <a:schemeClr val="bg2">
                    <a:lumMod val="50000"/>
                  </a:schemeClr>
                </a:solidFill>
                <a:latin typeface="Century Gothic" panose="020B0502020202020204" pitchFamily="34" charset="0"/>
              </a:rPr>
              <a:t/>
            </a: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5400" b="1" dirty="0">
              <a:solidFill>
                <a:schemeClr val="bg2">
                  <a:lumMod val="25000"/>
                </a:schemeClr>
              </a:solidFill>
              <a:latin typeface="Century Gothic" panose="020B0502020202020204" pitchFamily="34" charset="0"/>
            </a:endParaRPr>
          </a:p>
          <a:p>
            <a:pPr lvl="0" algn="ctr"/>
            <a:r>
              <a:rPr lang="en-GB" sz="5400" b="1" dirty="0">
                <a:solidFill>
                  <a:schemeClr val="bg2">
                    <a:lumMod val="25000"/>
                  </a:schemeClr>
                </a:solidFill>
                <a:latin typeface="Century Gothic" panose="020B0502020202020204" pitchFamily="34" charset="0"/>
              </a:rPr>
              <a:t>Step 6: Pie Charts with Percentages</a:t>
            </a:r>
            <a:endParaRPr lang="en-GB" sz="1400" b="1" dirty="0">
              <a:solidFill>
                <a:schemeClr val="bg2">
                  <a:lumMod val="25000"/>
                </a:schemeClr>
              </a:solidFill>
              <a:latin typeface="Century Gothic" panose="020B0502020202020204" pitchFamily="34" charset="0"/>
            </a:endParaRPr>
          </a:p>
        </p:txBody>
      </p:sp>
      <p:grpSp>
        <p:nvGrpSpPr>
          <p:cNvPr id="7" name="Group 6">
            <a:extLst>
              <a:ext uri="{FF2B5EF4-FFF2-40B4-BE49-F238E27FC236}">
                <a16:creationId xmlns:a16="http://schemas.microsoft.com/office/drawing/2014/main" id="{177FB47E-E86E-4BB1-A1F5-73CB9FF8AA98}"/>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FD01A2BD-5ECD-427B-AD29-6F1BE26A7E8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0" name="Picture 9" descr="A close up of a sign&#10;&#10;Description generated with high confidence">
              <a:extLst>
                <a:ext uri="{FF2B5EF4-FFF2-40B4-BE49-F238E27FC236}">
                  <a16:creationId xmlns:a16="http://schemas.microsoft.com/office/drawing/2014/main" id="{48B0379E-82FE-4EFA-9C22-E71910B0978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000E954-871B-46E5-8E6E-2E306A33C2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9" name="Rectangle 88">
            <a:extLst>
              <a:ext uri="{FF2B5EF4-FFF2-40B4-BE49-F238E27FC236}">
                <a16:creationId xmlns:a16="http://schemas.microsoft.com/office/drawing/2014/main" id="{A0AB3268-A0D5-4E3B-899B-190E3AD050FC}"/>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Calculate these percentages of quantities.</a:t>
            </a: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50000"/>
                </a:schemeClr>
              </a:solidFill>
              <a:latin typeface="Century Gothic" panose="020B0502020202020204" pitchFamily="34" charset="0"/>
            </a:endParaRPr>
          </a:p>
          <a:p>
            <a:pPr algn="ctr"/>
            <a:endParaRPr lang="en-GB" sz="2400" b="1" dirty="0">
              <a:solidFill>
                <a:schemeClr val="bg2">
                  <a:lumMod val="50000"/>
                </a:schemeClr>
              </a:solidFill>
              <a:latin typeface="Century Gothic" panose="020B0502020202020204" pitchFamily="34" charset="0"/>
            </a:endParaRPr>
          </a:p>
          <a:p>
            <a:pPr algn="ctr"/>
            <a:endParaRPr lang="en-GB" sz="2400" b="1" dirty="0">
              <a:solidFill>
                <a:schemeClr val="bg2">
                  <a:lumMod val="50000"/>
                </a:schemeClr>
              </a:solidFill>
              <a:latin typeface="Century Gothic" panose="020B0502020202020204" pitchFamily="34" charset="0"/>
            </a:endParaRPr>
          </a:p>
          <a:p>
            <a:pPr algn="ctr"/>
            <a:endParaRPr lang="en-GB" sz="2400" b="1" dirty="0">
              <a:solidFill>
                <a:schemeClr val="bg2">
                  <a:lumMod val="50000"/>
                </a:schemeClr>
              </a:solidFill>
              <a:latin typeface="Century Gothic" panose="020B0502020202020204" pitchFamily="34" charset="0"/>
            </a:endParaRPr>
          </a:p>
          <a:p>
            <a:pPr algn="ctr"/>
            <a:endParaRPr lang="en-GB" sz="2400" b="1" dirty="0">
              <a:solidFill>
                <a:schemeClr val="bg2">
                  <a:lumMod val="50000"/>
                </a:schemeClr>
              </a:solidFill>
              <a:latin typeface="Century Gothic" panose="020B0502020202020204" pitchFamily="34" charset="0"/>
            </a:endParaRPr>
          </a:p>
          <a:p>
            <a:pPr algn="ctr"/>
            <a:endParaRPr lang="en-GB" sz="2400" b="1" dirty="0">
              <a:solidFill>
                <a:schemeClr val="bg2">
                  <a:lumMod val="50000"/>
                </a:schemeClr>
              </a:solidFill>
              <a:latin typeface="Century Gothic" panose="020B0502020202020204" pitchFamily="34" charset="0"/>
            </a:endParaRPr>
          </a:p>
          <a:p>
            <a:pPr algn="ctr"/>
            <a:endParaRPr lang="en-GB" sz="2400" b="1" dirty="0">
              <a:solidFill>
                <a:schemeClr val="bg2">
                  <a:lumMod val="50000"/>
                </a:schemeClr>
              </a:solidFill>
              <a:latin typeface="Century Gothic" panose="020B0502020202020204" pitchFamily="34" charset="0"/>
            </a:endParaRPr>
          </a:p>
          <a:p>
            <a:pPr algn="ctr"/>
            <a:endParaRPr lang="en-GB" sz="2400" b="1" dirty="0">
              <a:solidFill>
                <a:schemeClr val="bg2">
                  <a:lumMod val="50000"/>
                </a:schemeClr>
              </a:solidFill>
              <a:latin typeface="Century Gothic" panose="020B0502020202020204" pitchFamily="34" charset="0"/>
            </a:endParaRPr>
          </a:p>
          <a:p>
            <a:pPr algn="ctr"/>
            <a:endParaRPr lang="en-GB" sz="2400" dirty="0">
              <a:solidFill>
                <a:schemeClr val="bg2">
                  <a:lumMod val="50000"/>
                </a:schemeClr>
              </a:solidFill>
              <a:latin typeface="SassoonCRInfantMedium" panose="02000603020000020003" pitchFamily="2" charset="0"/>
            </a:endParaRPr>
          </a:p>
          <a:p>
            <a:pPr algn="ctr"/>
            <a:endParaRPr lang="en-GB" sz="2400" dirty="0">
              <a:solidFill>
                <a:schemeClr val="bg2">
                  <a:lumMod val="50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50000"/>
                </a:schemeClr>
              </a:solidFill>
              <a:latin typeface="SassoonCRInfantMedium" panose="02000603020000020003" pitchFamily="2" charset="0"/>
            </a:endParaRPr>
          </a:p>
          <a:p>
            <a:pPr algn="ctr"/>
            <a:endParaRPr lang="en-GB" sz="2400" dirty="0">
              <a:solidFill>
                <a:schemeClr val="bg2">
                  <a:lumMod val="50000"/>
                </a:schemeClr>
              </a:solidFill>
              <a:latin typeface="SassoonCRInfantMedium" panose="02000603020000020003" pitchFamily="2" charset="0"/>
            </a:endParaRPr>
          </a:p>
          <a:p>
            <a:pPr algn="ctr"/>
            <a:endParaRPr lang="en-GB" sz="2400" dirty="0">
              <a:solidFill>
                <a:schemeClr val="bg2">
                  <a:lumMod val="50000"/>
                </a:schemeClr>
              </a:solidFill>
              <a:latin typeface="SassoonCRInfantMedium" panose="02000603020000020003" pitchFamily="2" charset="0"/>
            </a:endParaRPr>
          </a:p>
          <a:p>
            <a:pPr algn="ctr"/>
            <a:endParaRPr lang="en-GB" sz="2400" dirty="0">
              <a:solidFill>
                <a:schemeClr val="bg2">
                  <a:lumMod val="50000"/>
                </a:schemeClr>
              </a:solidFill>
              <a:latin typeface="SassoonCRInfantMedium" panose="02000603020000020003" pitchFamily="2" charset="0"/>
            </a:endParaRPr>
          </a:p>
          <a:p>
            <a:pPr algn="ctr"/>
            <a:endParaRPr lang="en-GB" sz="2400" dirty="0">
              <a:solidFill>
                <a:schemeClr val="bg2">
                  <a:lumMod val="50000"/>
                </a:schemeClr>
              </a:solidFill>
              <a:latin typeface="SassoonCRInfantMedium" panose="02000603020000020003" pitchFamily="2" charset="0"/>
            </a:endParaRPr>
          </a:p>
          <a:p>
            <a:pPr algn="ctr"/>
            <a:endParaRPr lang="en-GB" sz="2400" dirty="0">
              <a:solidFill>
                <a:schemeClr val="bg2">
                  <a:lumMod val="50000"/>
                </a:schemeClr>
              </a:solidFill>
              <a:latin typeface="SassoonCRInfantMedium" panose="02000603020000020003" pitchFamily="2" charset="0"/>
            </a:endParaRPr>
          </a:p>
          <a:p>
            <a:pPr algn="ctr"/>
            <a:endParaRPr lang="en-GB" sz="2400" dirty="0">
              <a:solidFill>
                <a:schemeClr val="bg2">
                  <a:lumMod val="50000"/>
                </a:schemeClr>
              </a:solidFill>
              <a:latin typeface="SassoonCRInfantMedium" panose="02000603020000020003" pitchFamily="2" charset="0"/>
            </a:endParaRPr>
          </a:p>
          <a:p>
            <a:pPr algn="ctr"/>
            <a:endParaRPr lang="en-GB" sz="2400" dirty="0">
              <a:solidFill>
                <a:schemeClr val="bg2">
                  <a:lumMod val="50000"/>
                </a:schemeClr>
              </a:solidFill>
              <a:latin typeface="SassoonCRInfantMedium" panose="02000603020000020003" pitchFamily="2" charset="0"/>
            </a:endParaRPr>
          </a:p>
          <a:p>
            <a:pPr algn="ctr"/>
            <a:endParaRPr lang="en-GB" sz="2400" dirty="0">
              <a:solidFill>
                <a:schemeClr val="bg2">
                  <a:lumMod val="50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8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p:txBody>
      </p:sp>
      <p:graphicFrame>
        <p:nvGraphicFramePr>
          <p:cNvPr id="2" name="Table 1">
            <a:extLst>
              <a:ext uri="{FF2B5EF4-FFF2-40B4-BE49-F238E27FC236}">
                <a16:creationId xmlns:a16="http://schemas.microsoft.com/office/drawing/2014/main" id="{77E16355-CBD9-4C58-A63B-1B0432A63F1D}"/>
              </a:ext>
            </a:extLst>
          </p:cNvPr>
          <p:cNvGraphicFramePr>
            <a:graphicFrameLocks noGrp="1"/>
          </p:cNvGraphicFramePr>
          <p:nvPr>
            <p:extLst>
              <p:ext uri="{D42A27DB-BD31-4B8C-83A1-F6EECF244321}">
                <p14:modId xmlns:p14="http://schemas.microsoft.com/office/powerpoint/2010/main" val="4101666905"/>
              </p:ext>
            </p:extLst>
          </p:nvPr>
        </p:nvGraphicFramePr>
        <p:xfrm>
          <a:off x="1176766" y="1703141"/>
          <a:ext cx="6790468" cy="914400"/>
        </p:xfrm>
        <a:graphic>
          <a:graphicData uri="http://schemas.openxmlformats.org/drawingml/2006/table">
            <a:tbl>
              <a:tblPr firstRow="1" bandRow="1">
                <a:tableStyleId>{5940675A-B579-460E-94D1-54222C63F5DA}</a:tableStyleId>
              </a:tblPr>
              <a:tblGrid>
                <a:gridCol w="1697617">
                  <a:extLst>
                    <a:ext uri="{9D8B030D-6E8A-4147-A177-3AD203B41FA5}">
                      <a16:colId xmlns:a16="http://schemas.microsoft.com/office/drawing/2014/main" val="1780810212"/>
                    </a:ext>
                  </a:extLst>
                </a:gridCol>
                <a:gridCol w="1697617">
                  <a:extLst>
                    <a:ext uri="{9D8B030D-6E8A-4147-A177-3AD203B41FA5}">
                      <a16:colId xmlns:a16="http://schemas.microsoft.com/office/drawing/2014/main" val="1716350630"/>
                    </a:ext>
                  </a:extLst>
                </a:gridCol>
                <a:gridCol w="1697617">
                  <a:extLst>
                    <a:ext uri="{9D8B030D-6E8A-4147-A177-3AD203B41FA5}">
                      <a16:colId xmlns:a16="http://schemas.microsoft.com/office/drawing/2014/main" val="708412111"/>
                    </a:ext>
                  </a:extLst>
                </a:gridCol>
                <a:gridCol w="1697617">
                  <a:extLst>
                    <a:ext uri="{9D8B030D-6E8A-4147-A177-3AD203B41FA5}">
                      <a16:colId xmlns:a16="http://schemas.microsoft.com/office/drawing/2014/main" val="1029027995"/>
                    </a:ext>
                  </a:extLst>
                </a:gridCol>
              </a:tblGrid>
              <a:tr h="370840">
                <a:tc gridSpan="4">
                  <a:txBody>
                    <a:bodyPr/>
                    <a:lstStyle/>
                    <a:p>
                      <a:r>
                        <a:rPr lang="en-GB" sz="2400" b="1" dirty="0">
                          <a:latin typeface="Century Gothic" panose="020B0502020202020204" pitchFamily="34" charset="0"/>
                        </a:rPr>
                        <a:t>Find 25% of:</a:t>
                      </a:r>
                      <a:endParaRPr lang="en-US" sz="2400" b="1" dirty="0">
                        <a:latin typeface="Century Gothic" panose="020B0502020202020204" pitchFamily="34" charset="0"/>
                      </a:endParaRPr>
                    </a:p>
                  </a:txBody>
                  <a:tcPr>
                    <a:solidFill>
                      <a:schemeClr val="accent5">
                        <a:lumMod val="20000"/>
                        <a:lumOff val="80000"/>
                      </a:schemeClr>
                    </a:solidFill>
                  </a:tcPr>
                </a:tc>
                <a:tc hMerge="1">
                  <a:txBody>
                    <a:bodyPr/>
                    <a:lstStyle/>
                    <a:p>
                      <a:endParaRPr lang="en-US" sz="2400" dirty="0">
                        <a:latin typeface="SassoonCRInfantMedium" panose="02000603020000020003" pitchFamily="2" charset="0"/>
                      </a:endParaRPr>
                    </a:p>
                  </a:txBody>
                  <a:tcPr/>
                </a:tc>
                <a:tc hMerge="1">
                  <a:txBody>
                    <a:bodyPr/>
                    <a:lstStyle/>
                    <a:p>
                      <a:endParaRPr lang="en-US" sz="2400" dirty="0">
                        <a:latin typeface="SassoonCRInfantMedium" panose="02000603020000020003" pitchFamily="2" charset="0"/>
                      </a:endParaRPr>
                    </a:p>
                  </a:txBody>
                  <a:tcPr/>
                </a:tc>
                <a:tc hMerge="1">
                  <a:txBody>
                    <a:bodyPr/>
                    <a:lstStyle/>
                    <a:p>
                      <a:endParaRPr lang="en-US" sz="2400" dirty="0">
                        <a:latin typeface="SassoonCRInfantMedium" panose="02000603020000020003" pitchFamily="2" charset="0"/>
                      </a:endParaRPr>
                    </a:p>
                  </a:txBody>
                  <a:tcPr/>
                </a:tc>
                <a:extLst>
                  <a:ext uri="{0D108BD9-81ED-4DB2-BD59-A6C34878D82A}">
                    <a16:rowId xmlns:a16="http://schemas.microsoft.com/office/drawing/2014/main" val="1831749290"/>
                  </a:ext>
                </a:extLst>
              </a:tr>
              <a:tr h="370840">
                <a:tc>
                  <a:txBody>
                    <a:bodyPr/>
                    <a:lstStyle/>
                    <a:p>
                      <a:pPr marL="0" indent="0" algn="ctr">
                        <a:buNone/>
                      </a:pPr>
                      <a:r>
                        <a:rPr lang="en-GB" sz="2400" b="1" dirty="0">
                          <a:solidFill>
                            <a:schemeClr val="tx1"/>
                          </a:solidFill>
                          <a:latin typeface="Century Gothic" panose="020B0502020202020204" pitchFamily="34" charset="0"/>
                        </a:rPr>
                        <a:t>60</a:t>
                      </a:r>
                      <a:endParaRPr lang="en-US" sz="2400" b="1" dirty="0">
                        <a:latin typeface="Century Gothic" panose="020B0502020202020204" pitchFamily="34" charset="0"/>
                      </a:endParaRPr>
                    </a:p>
                  </a:txBody>
                  <a:tcPr anchor="ctr">
                    <a:solidFill>
                      <a:schemeClr val="accent5">
                        <a:lumMod val="20000"/>
                        <a:lumOff val="80000"/>
                      </a:schemeClr>
                    </a:solidFill>
                  </a:tcPr>
                </a:tc>
                <a:tc>
                  <a:txBody>
                    <a:bodyPr/>
                    <a:lstStyle/>
                    <a:p>
                      <a:pPr algn="ctr"/>
                      <a:r>
                        <a:rPr lang="en-GB" sz="2400" b="1" dirty="0">
                          <a:latin typeface="Century Gothic" panose="020B0502020202020204" pitchFamily="34" charset="0"/>
                        </a:rPr>
                        <a:t>84</a:t>
                      </a:r>
                      <a:endParaRPr lang="en-US" sz="2400" b="1" dirty="0">
                        <a:solidFill>
                          <a:srgbClr val="FF0000"/>
                        </a:solidFill>
                        <a:latin typeface="Century Gothic" panose="020B0502020202020204" pitchFamily="34" charset="0"/>
                      </a:endParaRPr>
                    </a:p>
                  </a:txBody>
                  <a:tcPr anchor="ctr">
                    <a:solidFill>
                      <a:schemeClr val="accent5">
                        <a:lumMod val="20000"/>
                        <a:lumOff val="80000"/>
                      </a:schemeClr>
                    </a:solidFill>
                  </a:tcPr>
                </a:tc>
                <a:tc>
                  <a:txBody>
                    <a:bodyPr/>
                    <a:lstStyle/>
                    <a:p>
                      <a:pPr algn="ctr"/>
                      <a:r>
                        <a:rPr lang="en-GB" sz="2400" b="1" dirty="0">
                          <a:latin typeface="Century Gothic" panose="020B0502020202020204" pitchFamily="34" charset="0"/>
                        </a:rPr>
                        <a:t>56</a:t>
                      </a:r>
                      <a:endParaRPr lang="en-US" sz="2400" b="1" dirty="0">
                        <a:solidFill>
                          <a:srgbClr val="FF0000"/>
                        </a:solidFill>
                        <a:latin typeface="Century Gothic" panose="020B0502020202020204" pitchFamily="34" charset="0"/>
                      </a:endParaRPr>
                    </a:p>
                  </a:txBody>
                  <a:tcPr anchor="ctr">
                    <a:solidFill>
                      <a:schemeClr val="accent5">
                        <a:lumMod val="20000"/>
                        <a:lumOff val="80000"/>
                      </a:schemeClr>
                    </a:solidFill>
                  </a:tcPr>
                </a:tc>
                <a:tc>
                  <a:txBody>
                    <a:bodyPr/>
                    <a:lstStyle/>
                    <a:p>
                      <a:pPr algn="ctr"/>
                      <a:r>
                        <a:rPr lang="en-GB" sz="2400" b="1" dirty="0">
                          <a:latin typeface="Century Gothic" panose="020B0502020202020204" pitchFamily="34" charset="0"/>
                        </a:rPr>
                        <a:t>168</a:t>
                      </a:r>
                      <a:endParaRPr lang="en-US" sz="2400" b="1" dirty="0">
                        <a:solidFill>
                          <a:srgbClr val="FF0000"/>
                        </a:solidFill>
                        <a:latin typeface="Century Gothic" panose="020B0502020202020204" pitchFamily="34" charset="0"/>
                      </a:endParaRPr>
                    </a:p>
                  </a:txBody>
                  <a:tcPr anchor="ctr">
                    <a:solidFill>
                      <a:schemeClr val="accent5">
                        <a:lumMod val="20000"/>
                        <a:lumOff val="80000"/>
                      </a:schemeClr>
                    </a:solidFill>
                  </a:tcPr>
                </a:tc>
                <a:extLst>
                  <a:ext uri="{0D108BD9-81ED-4DB2-BD59-A6C34878D82A}">
                    <a16:rowId xmlns:a16="http://schemas.microsoft.com/office/drawing/2014/main" val="2934465028"/>
                  </a:ext>
                </a:extLst>
              </a:tr>
            </a:tbl>
          </a:graphicData>
        </a:graphic>
      </p:graphicFrame>
      <p:graphicFrame>
        <p:nvGraphicFramePr>
          <p:cNvPr id="19" name="Table 18">
            <a:extLst>
              <a:ext uri="{FF2B5EF4-FFF2-40B4-BE49-F238E27FC236}">
                <a16:creationId xmlns:a16="http://schemas.microsoft.com/office/drawing/2014/main" id="{7A7E8A67-159B-4278-822F-8109D34BFA3D}"/>
              </a:ext>
            </a:extLst>
          </p:cNvPr>
          <p:cNvGraphicFramePr>
            <a:graphicFrameLocks noGrp="1"/>
          </p:cNvGraphicFramePr>
          <p:nvPr>
            <p:extLst>
              <p:ext uri="{D42A27DB-BD31-4B8C-83A1-F6EECF244321}">
                <p14:modId xmlns:p14="http://schemas.microsoft.com/office/powerpoint/2010/main" val="516007317"/>
              </p:ext>
            </p:extLst>
          </p:nvPr>
        </p:nvGraphicFramePr>
        <p:xfrm>
          <a:off x="1176766" y="3143839"/>
          <a:ext cx="6790468" cy="914400"/>
        </p:xfrm>
        <a:graphic>
          <a:graphicData uri="http://schemas.openxmlformats.org/drawingml/2006/table">
            <a:tbl>
              <a:tblPr firstRow="1" bandRow="1">
                <a:tableStyleId>{5940675A-B579-460E-94D1-54222C63F5DA}</a:tableStyleId>
              </a:tblPr>
              <a:tblGrid>
                <a:gridCol w="1697617">
                  <a:extLst>
                    <a:ext uri="{9D8B030D-6E8A-4147-A177-3AD203B41FA5}">
                      <a16:colId xmlns:a16="http://schemas.microsoft.com/office/drawing/2014/main" val="1780810212"/>
                    </a:ext>
                  </a:extLst>
                </a:gridCol>
                <a:gridCol w="1697617">
                  <a:extLst>
                    <a:ext uri="{9D8B030D-6E8A-4147-A177-3AD203B41FA5}">
                      <a16:colId xmlns:a16="http://schemas.microsoft.com/office/drawing/2014/main" val="1716350630"/>
                    </a:ext>
                  </a:extLst>
                </a:gridCol>
                <a:gridCol w="1697617">
                  <a:extLst>
                    <a:ext uri="{9D8B030D-6E8A-4147-A177-3AD203B41FA5}">
                      <a16:colId xmlns:a16="http://schemas.microsoft.com/office/drawing/2014/main" val="708412111"/>
                    </a:ext>
                  </a:extLst>
                </a:gridCol>
                <a:gridCol w="1697617">
                  <a:extLst>
                    <a:ext uri="{9D8B030D-6E8A-4147-A177-3AD203B41FA5}">
                      <a16:colId xmlns:a16="http://schemas.microsoft.com/office/drawing/2014/main" val="1029027995"/>
                    </a:ext>
                  </a:extLst>
                </a:gridCol>
              </a:tblGrid>
              <a:tr h="370840">
                <a:tc gridSpan="4">
                  <a:txBody>
                    <a:bodyPr/>
                    <a:lstStyle/>
                    <a:p>
                      <a:r>
                        <a:rPr lang="en-GB" sz="2400" b="1" dirty="0">
                          <a:latin typeface="Century Gothic" panose="020B0502020202020204" pitchFamily="34" charset="0"/>
                        </a:rPr>
                        <a:t>Find 10% of:</a:t>
                      </a:r>
                      <a:endParaRPr lang="en-US" sz="2400" b="1" dirty="0">
                        <a:latin typeface="Century Gothic" panose="020B0502020202020204" pitchFamily="34" charset="0"/>
                      </a:endParaRPr>
                    </a:p>
                  </a:txBody>
                  <a:tcPr>
                    <a:solidFill>
                      <a:schemeClr val="accent4">
                        <a:lumMod val="40000"/>
                        <a:lumOff val="60000"/>
                      </a:schemeClr>
                    </a:solidFill>
                  </a:tcPr>
                </a:tc>
                <a:tc hMerge="1">
                  <a:txBody>
                    <a:bodyPr/>
                    <a:lstStyle/>
                    <a:p>
                      <a:endParaRPr lang="en-US" sz="2400" dirty="0">
                        <a:latin typeface="SassoonCRInfantMedium" panose="02000603020000020003" pitchFamily="2" charset="0"/>
                      </a:endParaRPr>
                    </a:p>
                  </a:txBody>
                  <a:tcPr/>
                </a:tc>
                <a:tc hMerge="1">
                  <a:txBody>
                    <a:bodyPr/>
                    <a:lstStyle/>
                    <a:p>
                      <a:endParaRPr lang="en-US" sz="2400" dirty="0">
                        <a:latin typeface="SassoonCRInfantMedium" panose="02000603020000020003" pitchFamily="2" charset="0"/>
                      </a:endParaRPr>
                    </a:p>
                  </a:txBody>
                  <a:tcPr/>
                </a:tc>
                <a:tc hMerge="1">
                  <a:txBody>
                    <a:bodyPr/>
                    <a:lstStyle/>
                    <a:p>
                      <a:endParaRPr lang="en-US" sz="2400" dirty="0">
                        <a:latin typeface="SassoonCRInfantMedium" panose="02000603020000020003" pitchFamily="2" charset="0"/>
                      </a:endParaRPr>
                    </a:p>
                  </a:txBody>
                  <a:tcPr/>
                </a:tc>
                <a:extLst>
                  <a:ext uri="{0D108BD9-81ED-4DB2-BD59-A6C34878D82A}">
                    <a16:rowId xmlns:a16="http://schemas.microsoft.com/office/drawing/2014/main" val="1831749290"/>
                  </a:ext>
                </a:extLst>
              </a:tr>
              <a:tr h="370840">
                <a:tc>
                  <a:txBody>
                    <a:bodyPr/>
                    <a:lstStyle/>
                    <a:p>
                      <a:pPr algn="ctr"/>
                      <a:r>
                        <a:rPr lang="en-GB" sz="2400" b="1" dirty="0">
                          <a:latin typeface="Century Gothic" panose="020B0502020202020204" pitchFamily="34" charset="0"/>
                        </a:rPr>
                        <a:t>70</a:t>
                      </a:r>
                      <a:endParaRPr lang="en-US" sz="2400" b="1" dirty="0">
                        <a:solidFill>
                          <a:srgbClr val="FF0000"/>
                        </a:solidFill>
                        <a:latin typeface="Century Gothic" panose="020B0502020202020204" pitchFamily="34" charset="0"/>
                      </a:endParaRPr>
                    </a:p>
                  </a:txBody>
                  <a:tcPr anchor="ctr">
                    <a:solidFill>
                      <a:schemeClr val="accent4">
                        <a:lumMod val="40000"/>
                        <a:lumOff val="60000"/>
                      </a:schemeClr>
                    </a:solidFill>
                  </a:tcPr>
                </a:tc>
                <a:tc>
                  <a:txBody>
                    <a:bodyPr/>
                    <a:lstStyle/>
                    <a:p>
                      <a:pPr algn="ctr"/>
                      <a:r>
                        <a:rPr lang="en-GB" sz="2400" b="1" dirty="0">
                          <a:latin typeface="Century Gothic" panose="020B0502020202020204" pitchFamily="34" charset="0"/>
                        </a:rPr>
                        <a:t>150</a:t>
                      </a:r>
                      <a:endParaRPr lang="en-US" sz="2400" b="1" dirty="0">
                        <a:solidFill>
                          <a:srgbClr val="FF0000"/>
                        </a:solidFill>
                        <a:latin typeface="Century Gothic" panose="020B0502020202020204" pitchFamily="34" charset="0"/>
                      </a:endParaRPr>
                    </a:p>
                  </a:txBody>
                  <a:tcPr anchor="ctr">
                    <a:solidFill>
                      <a:schemeClr val="accent4">
                        <a:lumMod val="40000"/>
                        <a:lumOff val="60000"/>
                      </a:schemeClr>
                    </a:solidFill>
                  </a:tcPr>
                </a:tc>
                <a:tc>
                  <a:txBody>
                    <a:bodyPr/>
                    <a:lstStyle/>
                    <a:p>
                      <a:pPr algn="ctr"/>
                      <a:r>
                        <a:rPr lang="en-GB" sz="2400" b="1" dirty="0">
                          <a:latin typeface="Century Gothic" panose="020B0502020202020204" pitchFamily="34" charset="0"/>
                        </a:rPr>
                        <a:t>690</a:t>
                      </a:r>
                      <a:endParaRPr lang="en-US" sz="2400" b="1" dirty="0">
                        <a:solidFill>
                          <a:srgbClr val="FF0000"/>
                        </a:solidFill>
                        <a:latin typeface="Century Gothic" panose="020B0502020202020204" pitchFamily="34" charset="0"/>
                      </a:endParaRPr>
                    </a:p>
                  </a:txBody>
                  <a:tcPr anchor="ctr">
                    <a:solidFill>
                      <a:schemeClr val="accent4">
                        <a:lumMod val="40000"/>
                        <a:lumOff val="60000"/>
                      </a:schemeClr>
                    </a:solidFill>
                  </a:tcPr>
                </a:tc>
                <a:tc>
                  <a:txBody>
                    <a:bodyPr/>
                    <a:lstStyle/>
                    <a:p>
                      <a:pPr algn="ctr"/>
                      <a:r>
                        <a:rPr lang="en-GB" sz="2400" b="1" dirty="0">
                          <a:latin typeface="Century Gothic" panose="020B0502020202020204" pitchFamily="34" charset="0"/>
                        </a:rPr>
                        <a:t>125</a:t>
                      </a:r>
                      <a:endParaRPr lang="en-US" sz="2400" b="1" dirty="0">
                        <a:solidFill>
                          <a:srgbClr val="FF0000"/>
                        </a:solidFill>
                        <a:latin typeface="Century Gothic" panose="020B0502020202020204" pitchFamily="34" charset="0"/>
                      </a:endParaRPr>
                    </a:p>
                  </a:txBody>
                  <a:tcPr anchor="ctr">
                    <a:solidFill>
                      <a:schemeClr val="accent4">
                        <a:lumMod val="40000"/>
                        <a:lumOff val="60000"/>
                      </a:schemeClr>
                    </a:solidFill>
                  </a:tcPr>
                </a:tc>
                <a:extLst>
                  <a:ext uri="{0D108BD9-81ED-4DB2-BD59-A6C34878D82A}">
                    <a16:rowId xmlns:a16="http://schemas.microsoft.com/office/drawing/2014/main" val="2934465028"/>
                  </a:ext>
                </a:extLst>
              </a:tr>
            </a:tbl>
          </a:graphicData>
        </a:graphic>
      </p:graphicFrame>
      <p:graphicFrame>
        <p:nvGraphicFramePr>
          <p:cNvPr id="20" name="Table 19">
            <a:extLst>
              <a:ext uri="{FF2B5EF4-FFF2-40B4-BE49-F238E27FC236}">
                <a16:creationId xmlns:a16="http://schemas.microsoft.com/office/drawing/2014/main" id="{BB5E3355-7F17-4188-AB23-8803089A7642}"/>
              </a:ext>
            </a:extLst>
          </p:cNvPr>
          <p:cNvGraphicFramePr>
            <a:graphicFrameLocks noGrp="1"/>
          </p:cNvGraphicFramePr>
          <p:nvPr>
            <p:extLst>
              <p:ext uri="{D42A27DB-BD31-4B8C-83A1-F6EECF244321}">
                <p14:modId xmlns:p14="http://schemas.microsoft.com/office/powerpoint/2010/main" val="282449487"/>
              </p:ext>
            </p:extLst>
          </p:nvPr>
        </p:nvGraphicFramePr>
        <p:xfrm>
          <a:off x="1176766" y="4584537"/>
          <a:ext cx="6790468" cy="914400"/>
        </p:xfrm>
        <a:graphic>
          <a:graphicData uri="http://schemas.openxmlformats.org/drawingml/2006/table">
            <a:tbl>
              <a:tblPr firstRow="1" bandRow="1">
                <a:tableStyleId>{5940675A-B579-460E-94D1-54222C63F5DA}</a:tableStyleId>
              </a:tblPr>
              <a:tblGrid>
                <a:gridCol w="1697617">
                  <a:extLst>
                    <a:ext uri="{9D8B030D-6E8A-4147-A177-3AD203B41FA5}">
                      <a16:colId xmlns:a16="http://schemas.microsoft.com/office/drawing/2014/main" val="1780810212"/>
                    </a:ext>
                  </a:extLst>
                </a:gridCol>
                <a:gridCol w="1697617">
                  <a:extLst>
                    <a:ext uri="{9D8B030D-6E8A-4147-A177-3AD203B41FA5}">
                      <a16:colId xmlns:a16="http://schemas.microsoft.com/office/drawing/2014/main" val="1716350630"/>
                    </a:ext>
                  </a:extLst>
                </a:gridCol>
                <a:gridCol w="1697617">
                  <a:extLst>
                    <a:ext uri="{9D8B030D-6E8A-4147-A177-3AD203B41FA5}">
                      <a16:colId xmlns:a16="http://schemas.microsoft.com/office/drawing/2014/main" val="708412111"/>
                    </a:ext>
                  </a:extLst>
                </a:gridCol>
                <a:gridCol w="1697617">
                  <a:extLst>
                    <a:ext uri="{9D8B030D-6E8A-4147-A177-3AD203B41FA5}">
                      <a16:colId xmlns:a16="http://schemas.microsoft.com/office/drawing/2014/main" val="1029027995"/>
                    </a:ext>
                  </a:extLst>
                </a:gridCol>
              </a:tblGrid>
              <a:tr h="370840">
                <a:tc gridSpan="4">
                  <a:txBody>
                    <a:bodyPr/>
                    <a:lstStyle/>
                    <a:p>
                      <a:r>
                        <a:rPr lang="en-GB" sz="2400" b="1" dirty="0">
                          <a:latin typeface="Century Gothic" panose="020B0502020202020204" pitchFamily="34" charset="0"/>
                        </a:rPr>
                        <a:t>Find 5% of:</a:t>
                      </a:r>
                      <a:endParaRPr lang="en-US" sz="2400" b="1" dirty="0">
                        <a:latin typeface="Century Gothic" panose="020B0502020202020204" pitchFamily="34" charset="0"/>
                      </a:endParaRPr>
                    </a:p>
                  </a:txBody>
                  <a:tcPr>
                    <a:solidFill>
                      <a:srgbClr val="F7BBD6"/>
                    </a:solidFill>
                  </a:tcPr>
                </a:tc>
                <a:tc hMerge="1">
                  <a:txBody>
                    <a:bodyPr/>
                    <a:lstStyle/>
                    <a:p>
                      <a:endParaRPr lang="en-US" sz="2400" dirty="0">
                        <a:latin typeface="SassoonCRInfantMedium" panose="02000603020000020003" pitchFamily="2" charset="0"/>
                      </a:endParaRPr>
                    </a:p>
                  </a:txBody>
                  <a:tcPr/>
                </a:tc>
                <a:tc hMerge="1">
                  <a:txBody>
                    <a:bodyPr/>
                    <a:lstStyle/>
                    <a:p>
                      <a:endParaRPr lang="en-US" sz="2400" dirty="0">
                        <a:latin typeface="SassoonCRInfantMedium" panose="02000603020000020003" pitchFamily="2" charset="0"/>
                      </a:endParaRPr>
                    </a:p>
                  </a:txBody>
                  <a:tcPr/>
                </a:tc>
                <a:tc hMerge="1">
                  <a:txBody>
                    <a:bodyPr/>
                    <a:lstStyle/>
                    <a:p>
                      <a:endParaRPr lang="en-US" sz="2400" dirty="0">
                        <a:latin typeface="SassoonCRInfantMedium" panose="02000603020000020003" pitchFamily="2" charset="0"/>
                      </a:endParaRPr>
                    </a:p>
                  </a:txBody>
                  <a:tcPr/>
                </a:tc>
                <a:extLst>
                  <a:ext uri="{0D108BD9-81ED-4DB2-BD59-A6C34878D82A}">
                    <a16:rowId xmlns:a16="http://schemas.microsoft.com/office/drawing/2014/main" val="1831749290"/>
                  </a:ext>
                </a:extLst>
              </a:tr>
              <a:tr h="370840">
                <a:tc>
                  <a:txBody>
                    <a:bodyPr/>
                    <a:lstStyle/>
                    <a:p>
                      <a:pPr algn="ctr"/>
                      <a:r>
                        <a:rPr lang="en-GB" sz="2400" b="1" dirty="0">
                          <a:latin typeface="Century Gothic" panose="020B0502020202020204" pitchFamily="34" charset="0"/>
                        </a:rPr>
                        <a:t>20</a:t>
                      </a:r>
                      <a:endParaRPr lang="en-US" sz="2400" b="1" dirty="0">
                        <a:solidFill>
                          <a:srgbClr val="FF0000"/>
                        </a:solidFill>
                        <a:latin typeface="Century Gothic" panose="020B0502020202020204" pitchFamily="34" charset="0"/>
                      </a:endParaRPr>
                    </a:p>
                  </a:txBody>
                  <a:tcPr anchor="ctr">
                    <a:solidFill>
                      <a:srgbClr val="F7BBD6"/>
                    </a:solidFill>
                  </a:tcPr>
                </a:tc>
                <a:tc>
                  <a:txBody>
                    <a:bodyPr/>
                    <a:lstStyle/>
                    <a:p>
                      <a:pPr algn="ctr"/>
                      <a:r>
                        <a:rPr lang="en-GB" sz="2400" b="1" dirty="0">
                          <a:latin typeface="Century Gothic" panose="020B0502020202020204" pitchFamily="34" charset="0"/>
                        </a:rPr>
                        <a:t>140</a:t>
                      </a:r>
                      <a:endParaRPr lang="en-US" sz="2400" b="1" dirty="0">
                        <a:solidFill>
                          <a:srgbClr val="FF0000"/>
                        </a:solidFill>
                        <a:latin typeface="Century Gothic" panose="020B0502020202020204" pitchFamily="34" charset="0"/>
                      </a:endParaRPr>
                    </a:p>
                  </a:txBody>
                  <a:tcPr anchor="ctr">
                    <a:solidFill>
                      <a:srgbClr val="F7BBD6"/>
                    </a:solidFill>
                  </a:tcPr>
                </a:tc>
                <a:tc>
                  <a:txBody>
                    <a:bodyPr/>
                    <a:lstStyle/>
                    <a:p>
                      <a:pPr algn="ctr"/>
                      <a:r>
                        <a:rPr lang="en-GB" sz="2400" b="1" dirty="0">
                          <a:latin typeface="Century Gothic" panose="020B0502020202020204" pitchFamily="34" charset="0"/>
                        </a:rPr>
                        <a:t>280</a:t>
                      </a:r>
                      <a:endParaRPr lang="en-US" sz="2400" b="1" dirty="0">
                        <a:solidFill>
                          <a:srgbClr val="FF0000"/>
                        </a:solidFill>
                        <a:latin typeface="Century Gothic" panose="020B0502020202020204" pitchFamily="34" charset="0"/>
                      </a:endParaRPr>
                    </a:p>
                  </a:txBody>
                  <a:tcPr anchor="ctr">
                    <a:solidFill>
                      <a:srgbClr val="F7BBD6"/>
                    </a:solidFill>
                  </a:tcPr>
                </a:tc>
                <a:tc>
                  <a:txBody>
                    <a:bodyPr/>
                    <a:lstStyle/>
                    <a:p>
                      <a:pPr algn="ctr"/>
                      <a:r>
                        <a:rPr lang="en-GB" sz="2400" b="1" dirty="0">
                          <a:latin typeface="Century Gothic" panose="020B0502020202020204" pitchFamily="34" charset="0"/>
                        </a:rPr>
                        <a:t>360</a:t>
                      </a:r>
                      <a:endParaRPr lang="en-US" sz="2400" b="1" dirty="0">
                        <a:solidFill>
                          <a:srgbClr val="FF0000"/>
                        </a:solidFill>
                        <a:latin typeface="Century Gothic" panose="020B0502020202020204" pitchFamily="34" charset="0"/>
                      </a:endParaRPr>
                    </a:p>
                  </a:txBody>
                  <a:tcPr anchor="ctr">
                    <a:solidFill>
                      <a:srgbClr val="F7BBD6"/>
                    </a:solidFill>
                  </a:tcPr>
                </a:tc>
                <a:extLst>
                  <a:ext uri="{0D108BD9-81ED-4DB2-BD59-A6C34878D82A}">
                    <a16:rowId xmlns:a16="http://schemas.microsoft.com/office/drawing/2014/main" val="2934465028"/>
                  </a:ext>
                </a:extLst>
              </a:tr>
            </a:tbl>
          </a:graphicData>
        </a:graphic>
      </p:graphicFrame>
      <p:grpSp>
        <p:nvGrpSpPr>
          <p:cNvPr id="10" name="Group 9">
            <a:extLst>
              <a:ext uri="{FF2B5EF4-FFF2-40B4-BE49-F238E27FC236}">
                <a16:creationId xmlns:a16="http://schemas.microsoft.com/office/drawing/2014/main" id="{3D2521B5-6BDD-48B0-B8A2-782534D5C335}"/>
              </a:ext>
            </a:extLst>
          </p:cNvPr>
          <p:cNvGrpSpPr/>
          <p:nvPr/>
        </p:nvGrpSpPr>
        <p:grpSpPr>
          <a:xfrm>
            <a:off x="59531" y="6454317"/>
            <a:ext cx="1238534" cy="403683"/>
            <a:chOff x="68077" y="6454317"/>
            <a:chExt cx="1238534" cy="403683"/>
          </a:xfrm>
        </p:grpSpPr>
        <p:sp>
          <p:nvSpPr>
            <p:cNvPr id="11" name="TextBox 10">
              <a:extLst>
                <a:ext uri="{FF2B5EF4-FFF2-40B4-BE49-F238E27FC236}">
                  <a16:creationId xmlns:a16="http://schemas.microsoft.com/office/drawing/2014/main" id="{19E056D6-1D69-429E-9C18-3C23F1B5EEE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2" name="Picture 11" descr="A close up of a sign&#10;&#10;Description generated with high confidence">
              <a:extLst>
                <a:ext uri="{FF2B5EF4-FFF2-40B4-BE49-F238E27FC236}">
                  <a16:creationId xmlns:a16="http://schemas.microsoft.com/office/drawing/2014/main" id="{C57106BE-4C4B-4EBF-B7FB-C8263A54B9F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4284634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1958C0-2FC3-4CB9-8FD2-819ED8AEFF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9" name="Rectangle 88">
            <a:extLst>
              <a:ext uri="{FF2B5EF4-FFF2-40B4-BE49-F238E27FC236}">
                <a16:creationId xmlns:a16="http://schemas.microsoft.com/office/drawing/2014/main" id="{A0AB3268-A0D5-4E3B-899B-190E3AD050FC}"/>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Calculate these percentages of quantities.</a:t>
            </a: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50000"/>
                </a:schemeClr>
              </a:solidFill>
              <a:latin typeface="SassoonCRInfantMedium" panose="02000603020000020003" pitchFamily="2" charset="0"/>
            </a:endParaRPr>
          </a:p>
          <a:p>
            <a:pPr algn="ctr"/>
            <a:endParaRPr lang="en-GB" sz="2400" dirty="0">
              <a:solidFill>
                <a:schemeClr val="bg2">
                  <a:lumMod val="50000"/>
                </a:schemeClr>
              </a:solidFill>
              <a:latin typeface="SassoonCRInfantMedium" panose="02000603020000020003" pitchFamily="2" charset="0"/>
            </a:endParaRPr>
          </a:p>
          <a:p>
            <a:pPr algn="ctr"/>
            <a:endParaRPr lang="en-GB" sz="2400" dirty="0">
              <a:solidFill>
                <a:schemeClr val="bg2">
                  <a:lumMod val="50000"/>
                </a:schemeClr>
              </a:solidFill>
              <a:latin typeface="SassoonCRInfantMedium" panose="02000603020000020003" pitchFamily="2" charset="0"/>
            </a:endParaRPr>
          </a:p>
          <a:p>
            <a:pPr algn="ctr"/>
            <a:endParaRPr lang="en-GB" sz="2400" dirty="0">
              <a:solidFill>
                <a:schemeClr val="bg2">
                  <a:lumMod val="50000"/>
                </a:schemeClr>
              </a:solidFill>
              <a:latin typeface="SassoonCRInfantMedium" panose="02000603020000020003" pitchFamily="2" charset="0"/>
            </a:endParaRPr>
          </a:p>
          <a:p>
            <a:pPr algn="ctr"/>
            <a:endParaRPr lang="en-GB" sz="2400" dirty="0">
              <a:solidFill>
                <a:schemeClr val="bg2">
                  <a:lumMod val="50000"/>
                </a:schemeClr>
              </a:solidFill>
              <a:latin typeface="SassoonCRInfantMedium" panose="02000603020000020003" pitchFamily="2" charset="0"/>
            </a:endParaRPr>
          </a:p>
          <a:p>
            <a:pPr algn="ctr"/>
            <a:endParaRPr lang="en-GB" sz="2400" dirty="0">
              <a:solidFill>
                <a:schemeClr val="bg2">
                  <a:lumMod val="50000"/>
                </a:schemeClr>
              </a:solidFill>
              <a:latin typeface="SassoonCRInfantMedium" panose="02000603020000020003" pitchFamily="2" charset="0"/>
            </a:endParaRPr>
          </a:p>
          <a:p>
            <a:pPr algn="ctr"/>
            <a:endParaRPr lang="en-GB" sz="2400" dirty="0">
              <a:solidFill>
                <a:schemeClr val="bg2">
                  <a:lumMod val="50000"/>
                </a:schemeClr>
              </a:solidFill>
              <a:latin typeface="SassoonCRInfantMedium" panose="02000603020000020003" pitchFamily="2" charset="0"/>
            </a:endParaRPr>
          </a:p>
          <a:p>
            <a:pPr algn="ctr"/>
            <a:endParaRPr lang="en-GB" sz="2400" dirty="0">
              <a:solidFill>
                <a:schemeClr val="bg2">
                  <a:lumMod val="50000"/>
                </a:schemeClr>
              </a:solidFill>
              <a:latin typeface="SassoonCRInfantMedium" panose="02000603020000020003" pitchFamily="2" charset="0"/>
            </a:endParaRPr>
          </a:p>
          <a:p>
            <a:pPr algn="ctr"/>
            <a:endParaRPr lang="en-GB" sz="2400" dirty="0">
              <a:solidFill>
                <a:schemeClr val="bg2">
                  <a:lumMod val="50000"/>
                </a:schemeClr>
              </a:solidFill>
              <a:latin typeface="SassoonCRInfantMedium" panose="02000603020000020003" pitchFamily="2" charset="0"/>
            </a:endParaRPr>
          </a:p>
          <a:p>
            <a:pPr algn="ctr"/>
            <a:endParaRPr lang="en-GB" sz="2400" dirty="0">
              <a:solidFill>
                <a:schemeClr val="bg2">
                  <a:lumMod val="50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50000"/>
                </a:schemeClr>
              </a:solidFill>
              <a:latin typeface="SassoonCRInfantMedium" panose="02000603020000020003" pitchFamily="2" charset="0"/>
            </a:endParaRPr>
          </a:p>
          <a:p>
            <a:pPr algn="ctr"/>
            <a:endParaRPr lang="en-GB" sz="2400" dirty="0">
              <a:solidFill>
                <a:schemeClr val="bg2">
                  <a:lumMod val="50000"/>
                </a:schemeClr>
              </a:solidFill>
              <a:latin typeface="SassoonCRInfantMedium" panose="02000603020000020003" pitchFamily="2" charset="0"/>
            </a:endParaRPr>
          </a:p>
          <a:p>
            <a:pPr algn="ctr"/>
            <a:endParaRPr lang="en-GB" sz="2400" dirty="0">
              <a:solidFill>
                <a:schemeClr val="bg2">
                  <a:lumMod val="50000"/>
                </a:schemeClr>
              </a:solidFill>
              <a:latin typeface="SassoonCRInfantMedium" panose="02000603020000020003" pitchFamily="2" charset="0"/>
            </a:endParaRPr>
          </a:p>
          <a:p>
            <a:pPr algn="ctr"/>
            <a:endParaRPr lang="en-GB" sz="2400" dirty="0">
              <a:solidFill>
                <a:schemeClr val="bg2">
                  <a:lumMod val="50000"/>
                </a:schemeClr>
              </a:solidFill>
              <a:latin typeface="SassoonCRInfantMedium" panose="02000603020000020003" pitchFamily="2" charset="0"/>
            </a:endParaRPr>
          </a:p>
          <a:p>
            <a:pPr algn="ctr"/>
            <a:endParaRPr lang="en-GB" sz="2400" dirty="0">
              <a:solidFill>
                <a:schemeClr val="bg2">
                  <a:lumMod val="50000"/>
                </a:schemeClr>
              </a:solidFill>
              <a:latin typeface="SassoonCRInfantMedium" panose="02000603020000020003" pitchFamily="2" charset="0"/>
            </a:endParaRPr>
          </a:p>
          <a:p>
            <a:pPr algn="ctr"/>
            <a:endParaRPr lang="en-GB" sz="2400" dirty="0">
              <a:solidFill>
                <a:schemeClr val="bg2">
                  <a:lumMod val="50000"/>
                </a:schemeClr>
              </a:solidFill>
              <a:latin typeface="SassoonCRInfantMedium" panose="02000603020000020003" pitchFamily="2" charset="0"/>
            </a:endParaRPr>
          </a:p>
          <a:p>
            <a:pPr algn="ctr"/>
            <a:endParaRPr lang="en-GB" sz="2400" dirty="0">
              <a:solidFill>
                <a:schemeClr val="bg2">
                  <a:lumMod val="50000"/>
                </a:schemeClr>
              </a:solidFill>
              <a:latin typeface="SassoonCRInfantMedium" panose="02000603020000020003" pitchFamily="2" charset="0"/>
            </a:endParaRPr>
          </a:p>
          <a:p>
            <a:pPr algn="ctr"/>
            <a:endParaRPr lang="en-GB" sz="2400" dirty="0">
              <a:solidFill>
                <a:schemeClr val="bg2">
                  <a:lumMod val="50000"/>
                </a:schemeClr>
              </a:solidFill>
              <a:latin typeface="SassoonCRInfantMedium" panose="02000603020000020003" pitchFamily="2" charset="0"/>
            </a:endParaRPr>
          </a:p>
          <a:p>
            <a:pPr algn="ctr"/>
            <a:endParaRPr lang="en-GB" sz="2400" dirty="0">
              <a:solidFill>
                <a:schemeClr val="bg2">
                  <a:lumMod val="50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8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p:txBody>
      </p:sp>
      <p:graphicFrame>
        <p:nvGraphicFramePr>
          <p:cNvPr id="2" name="Table 1">
            <a:extLst>
              <a:ext uri="{FF2B5EF4-FFF2-40B4-BE49-F238E27FC236}">
                <a16:creationId xmlns:a16="http://schemas.microsoft.com/office/drawing/2014/main" id="{77E16355-CBD9-4C58-A63B-1B0432A63F1D}"/>
              </a:ext>
            </a:extLst>
          </p:cNvPr>
          <p:cNvGraphicFramePr>
            <a:graphicFrameLocks noGrp="1"/>
          </p:cNvGraphicFramePr>
          <p:nvPr>
            <p:extLst>
              <p:ext uri="{D42A27DB-BD31-4B8C-83A1-F6EECF244321}">
                <p14:modId xmlns:p14="http://schemas.microsoft.com/office/powerpoint/2010/main" val="2257349273"/>
              </p:ext>
            </p:extLst>
          </p:nvPr>
        </p:nvGraphicFramePr>
        <p:xfrm>
          <a:off x="1176766" y="1703141"/>
          <a:ext cx="6790468" cy="1280160"/>
        </p:xfrm>
        <a:graphic>
          <a:graphicData uri="http://schemas.openxmlformats.org/drawingml/2006/table">
            <a:tbl>
              <a:tblPr firstRow="1" bandRow="1">
                <a:tableStyleId>{5940675A-B579-460E-94D1-54222C63F5DA}</a:tableStyleId>
              </a:tblPr>
              <a:tblGrid>
                <a:gridCol w="1697617">
                  <a:extLst>
                    <a:ext uri="{9D8B030D-6E8A-4147-A177-3AD203B41FA5}">
                      <a16:colId xmlns:a16="http://schemas.microsoft.com/office/drawing/2014/main" val="1780810212"/>
                    </a:ext>
                  </a:extLst>
                </a:gridCol>
                <a:gridCol w="1697617">
                  <a:extLst>
                    <a:ext uri="{9D8B030D-6E8A-4147-A177-3AD203B41FA5}">
                      <a16:colId xmlns:a16="http://schemas.microsoft.com/office/drawing/2014/main" val="1716350630"/>
                    </a:ext>
                  </a:extLst>
                </a:gridCol>
                <a:gridCol w="1697617">
                  <a:extLst>
                    <a:ext uri="{9D8B030D-6E8A-4147-A177-3AD203B41FA5}">
                      <a16:colId xmlns:a16="http://schemas.microsoft.com/office/drawing/2014/main" val="708412111"/>
                    </a:ext>
                  </a:extLst>
                </a:gridCol>
                <a:gridCol w="1697617">
                  <a:extLst>
                    <a:ext uri="{9D8B030D-6E8A-4147-A177-3AD203B41FA5}">
                      <a16:colId xmlns:a16="http://schemas.microsoft.com/office/drawing/2014/main" val="1029027995"/>
                    </a:ext>
                  </a:extLst>
                </a:gridCol>
              </a:tblGrid>
              <a:tr h="370840">
                <a:tc gridSpan="4">
                  <a:txBody>
                    <a:bodyPr/>
                    <a:lstStyle/>
                    <a:p>
                      <a:r>
                        <a:rPr lang="en-GB" sz="2400" b="1" dirty="0">
                          <a:latin typeface="Century Gothic" panose="020B0502020202020204" pitchFamily="34" charset="0"/>
                        </a:rPr>
                        <a:t>Find 25% of:</a:t>
                      </a:r>
                      <a:endParaRPr lang="en-US" sz="2400" b="1" dirty="0">
                        <a:latin typeface="Century Gothic" panose="020B0502020202020204" pitchFamily="34" charset="0"/>
                      </a:endParaRPr>
                    </a:p>
                  </a:txBody>
                  <a:tcPr>
                    <a:solidFill>
                      <a:schemeClr val="accent5">
                        <a:lumMod val="20000"/>
                        <a:lumOff val="80000"/>
                      </a:schemeClr>
                    </a:solidFill>
                  </a:tcPr>
                </a:tc>
                <a:tc hMerge="1">
                  <a:txBody>
                    <a:bodyPr/>
                    <a:lstStyle/>
                    <a:p>
                      <a:endParaRPr lang="en-US" sz="2400" dirty="0">
                        <a:latin typeface="SassoonCRInfantMedium" panose="02000603020000020003" pitchFamily="2" charset="0"/>
                      </a:endParaRPr>
                    </a:p>
                  </a:txBody>
                  <a:tcPr/>
                </a:tc>
                <a:tc hMerge="1">
                  <a:txBody>
                    <a:bodyPr/>
                    <a:lstStyle/>
                    <a:p>
                      <a:endParaRPr lang="en-US" sz="2400" dirty="0">
                        <a:latin typeface="SassoonCRInfantMedium" panose="02000603020000020003" pitchFamily="2" charset="0"/>
                      </a:endParaRPr>
                    </a:p>
                  </a:txBody>
                  <a:tcPr/>
                </a:tc>
                <a:tc hMerge="1">
                  <a:txBody>
                    <a:bodyPr/>
                    <a:lstStyle/>
                    <a:p>
                      <a:endParaRPr lang="en-US" sz="2400" dirty="0">
                        <a:latin typeface="SassoonCRInfantMedium" panose="02000603020000020003" pitchFamily="2" charset="0"/>
                      </a:endParaRPr>
                    </a:p>
                  </a:txBody>
                  <a:tcPr/>
                </a:tc>
                <a:extLst>
                  <a:ext uri="{0D108BD9-81ED-4DB2-BD59-A6C34878D82A}">
                    <a16:rowId xmlns:a16="http://schemas.microsoft.com/office/drawing/2014/main" val="1831749290"/>
                  </a:ext>
                </a:extLst>
              </a:tr>
              <a:tr h="370840">
                <a:tc>
                  <a:txBody>
                    <a:bodyPr/>
                    <a:lstStyle/>
                    <a:p>
                      <a:pPr marL="0" indent="0" algn="ctr">
                        <a:buNone/>
                      </a:pPr>
                      <a:r>
                        <a:rPr lang="en-GB" sz="2400" b="1" dirty="0">
                          <a:solidFill>
                            <a:schemeClr val="tx1"/>
                          </a:solidFill>
                          <a:latin typeface="Century Gothic" panose="020B0502020202020204" pitchFamily="34" charset="0"/>
                        </a:rPr>
                        <a:t>60</a:t>
                      </a:r>
                    </a:p>
                    <a:p>
                      <a:pPr marL="0" indent="0" algn="ctr">
                        <a:buNone/>
                      </a:pPr>
                      <a:r>
                        <a:rPr lang="en-GB" sz="2400" b="1" dirty="0">
                          <a:solidFill>
                            <a:srgbClr val="FF0000"/>
                          </a:solidFill>
                          <a:latin typeface="Century Gothic" panose="020B0502020202020204" pitchFamily="34" charset="0"/>
                        </a:rPr>
                        <a:t>15</a:t>
                      </a:r>
                      <a:endParaRPr lang="en-US" sz="2400" b="1" dirty="0">
                        <a:latin typeface="Century Gothic" panose="020B0502020202020204" pitchFamily="34" charset="0"/>
                      </a:endParaRPr>
                    </a:p>
                  </a:txBody>
                  <a:tcPr anchor="ctr">
                    <a:solidFill>
                      <a:schemeClr val="accent5">
                        <a:lumMod val="20000"/>
                        <a:lumOff val="80000"/>
                      </a:schemeClr>
                    </a:solidFill>
                  </a:tcPr>
                </a:tc>
                <a:tc>
                  <a:txBody>
                    <a:bodyPr/>
                    <a:lstStyle/>
                    <a:p>
                      <a:pPr algn="ctr"/>
                      <a:r>
                        <a:rPr lang="en-GB" sz="2400" b="1" dirty="0">
                          <a:latin typeface="Century Gothic" panose="020B0502020202020204" pitchFamily="34" charset="0"/>
                        </a:rPr>
                        <a:t>84  </a:t>
                      </a:r>
                      <a:endParaRPr lang="en-GB" sz="2400" b="1" dirty="0">
                        <a:solidFill>
                          <a:srgbClr val="FF0000"/>
                        </a:solidFill>
                        <a:latin typeface="Century Gothic" panose="020B0502020202020204" pitchFamily="34" charset="0"/>
                      </a:endParaRPr>
                    </a:p>
                    <a:p>
                      <a:pPr algn="ctr"/>
                      <a:r>
                        <a:rPr lang="en-GB" sz="2400" b="1" dirty="0">
                          <a:solidFill>
                            <a:srgbClr val="FF0000"/>
                          </a:solidFill>
                          <a:latin typeface="Century Gothic" panose="020B0502020202020204" pitchFamily="34" charset="0"/>
                        </a:rPr>
                        <a:t>21</a:t>
                      </a:r>
                      <a:endParaRPr lang="en-US" sz="2400" b="1" dirty="0">
                        <a:solidFill>
                          <a:srgbClr val="FF0000"/>
                        </a:solidFill>
                        <a:latin typeface="Century Gothic" panose="020B0502020202020204" pitchFamily="34" charset="0"/>
                      </a:endParaRPr>
                    </a:p>
                  </a:txBody>
                  <a:tcPr anchor="ctr">
                    <a:solidFill>
                      <a:schemeClr val="accent5">
                        <a:lumMod val="20000"/>
                        <a:lumOff val="80000"/>
                      </a:schemeClr>
                    </a:solidFill>
                  </a:tcPr>
                </a:tc>
                <a:tc>
                  <a:txBody>
                    <a:bodyPr/>
                    <a:lstStyle/>
                    <a:p>
                      <a:pPr algn="ctr"/>
                      <a:r>
                        <a:rPr lang="en-GB" sz="2400" b="1" dirty="0">
                          <a:latin typeface="Century Gothic" panose="020B0502020202020204" pitchFamily="34" charset="0"/>
                        </a:rPr>
                        <a:t>56  </a:t>
                      </a:r>
                    </a:p>
                    <a:p>
                      <a:pPr algn="ctr"/>
                      <a:r>
                        <a:rPr lang="en-GB" sz="2400" b="1" dirty="0">
                          <a:solidFill>
                            <a:srgbClr val="FF0000"/>
                          </a:solidFill>
                          <a:latin typeface="Century Gothic" panose="020B0502020202020204" pitchFamily="34" charset="0"/>
                        </a:rPr>
                        <a:t>14</a:t>
                      </a:r>
                      <a:endParaRPr lang="en-US" sz="2400" b="1" dirty="0">
                        <a:solidFill>
                          <a:srgbClr val="FF0000"/>
                        </a:solidFill>
                        <a:latin typeface="Century Gothic" panose="020B0502020202020204" pitchFamily="34" charset="0"/>
                      </a:endParaRPr>
                    </a:p>
                  </a:txBody>
                  <a:tcPr anchor="ctr">
                    <a:solidFill>
                      <a:schemeClr val="accent5">
                        <a:lumMod val="20000"/>
                        <a:lumOff val="80000"/>
                      </a:schemeClr>
                    </a:solidFill>
                  </a:tcPr>
                </a:tc>
                <a:tc>
                  <a:txBody>
                    <a:bodyPr/>
                    <a:lstStyle/>
                    <a:p>
                      <a:pPr algn="ctr"/>
                      <a:r>
                        <a:rPr lang="en-GB" sz="2400" b="1" dirty="0">
                          <a:latin typeface="Century Gothic" panose="020B0502020202020204" pitchFamily="34" charset="0"/>
                        </a:rPr>
                        <a:t>168 </a:t>
                      </a:r>
                    </a:p>
                    <a:p>
                      <a:pPr algn="ctr"/>
                      <a:r>
                        <a:rPr lang="en-GB" sz="2400" b="1" dirty="0">
                          <a:solidFill>
                            <a:srgbClr val="FF0000"/>
                          </a:solidFill>
                          <a:latin typeface="Century Gothic" panose="020B0502020202020204" pitchFamily="34" charset="0"/>
                        </a:rPr>
                        <a:t>42</a:t>
                      </a:r>
                      <a:endParaRPr lang="en-US" sz="2400" b="1" dirty="0">
                        <a:solidFill>
                          <a:srgbClr val="FF0000"/>
                        </a:solidFill>
                        <a:latin typeface="Century Gothic" panose="020B0502020202020204" pitchFamily="34" charset="0"/>
                      </a:endParaRPr>
                    </a:p>
                  </a:txBody>
                  <a:tcPr anchor="ctr">
                    <a:solidFill>
                      <a:schemeClr val="accent5">
                        <a:lumMod val="20000"/>
                        <a:lumOff val="80000"/>
                      </a:schemeClr>
                    </a:solidFill>
                  </a:tcPr>
                </a:tc>
                <a:extLst>
                  <a:ext uri="{0D108BD9-81ED-4DB2-BD59-A6C34878D82A}">
                    <a16:rowId xmlns:a16="http://schemas.microsoft.com/office/drawing/2014/main" val="2934465028"/>
                  </a:ext>
                </a:extLst>
              </a:tr>
            </a:tbl>
          </a:graphicData>
        </a:graphic>
      </p:graphicFrame>
      <p:graphicFrame>
        <p:nvGraphicFramePr>
          <p:cNvPr id="19" name="Table 18">
            <a:extLst>
              <a:ext uri="{FF2B5EF4-FFF2-40B4-BE49-F238E27FC236}">
                <a16:creationId xmlns:a16="http://schemas.microsoft.com/office/drawing/2014/main" id="{7A7E8A67-159B-4278-822F-8109D34BFA3D}"/>
              </a:ext>
            </a:extLst>
          </p:cNvPr>
          <p:cNvGraphicFramePr>
            <a:graphicFrameLocks noGrp="1"/>
          </p:cNvGraphicFramePr>
          <p:nvPr>
            <p:extLst>
              <p:ext uri="{D42A27DB-BD31-4B8C-83A1-F6EECF244321}">
                <p14:modId xmlns:p14="http://schemas.microsoft.com/office/powerpoint/2010/main" val="2810238904"/>
              </p:ext>
            </p:extLst>
          </p:nvPr>
        </p:nvGraphicFramePr>
        <p:xfrm>
          <a:off x="1176766" y="3143839"/>
          <a:ext cx="6790468" cy="1280160"/>
        </p:xfrm>
        <a:graphic>
          <a:graphicData uri="http://schemas.openxmlformats.org/drawingml/2006/table">
            <a:tbl>
              <a:tblPr firstRow="1" bandRow="1">
                <a:tableStyleId>{5940675A-B579-460E-94D1-54222C63F5DA}</a:tableStyleId>
              </a:tblPr>
              <a:tblGrid>
                <a:gridCol w="1697617">
                  <a:extLst>
                    <a:ext uri="{9D8B030D-6E8A-4147-A177-3AD203B41FA5}">
                      <a16:colId xmlns:a16="http://schemas.microsoft.com/office/drawing/2014/main" val="1780810212"/>
                    </a:ext>
                  </a:extLst>
                </a:gridCol>
                <a:gridCol w="1697617">
                  <a:extLst>
                    <a:ext uri="{9D8B030D-6E8A-4147-A177-3AD203B41FA5}">
                      <a16:colId xmlns:a16="http://schemas.microsoft.com/office/drawing/2014/main" val="1716350630"/>
                    </a:ext>
                  </a:extLst>
                </a:gridCol>
                <a:gridCol w="1697617">
                  <a:extLst>
                    <a:ext uri="{9D8B030D-6E8A-4147-A177-3AD203B41FA5}">
                      <a16:colId xmlns:a16="http://schemas.microsoft.com/office/drawing/2014/main" val="708412111"/>
                    </a:ext>
                  </a:extLst>
                </a:gridCol>
                <a:gridCol w="1697617">
                  <a:extLst>
                    <a:ext uri="{9D8B030D-6E8A-4147-A177-3AD203B41FA5}">
                      <a16:colId xmlns:a16="http://schemas.microsoft.com/office/drawing/2014/main" val="1029027995"/>
                    </a:ext>
                  </a:extLst>
                </a:gridCol>
              </a:tblGrid>
              <a:tr h="370840">
                <a:tc gridSpan="4">
                  <a:txBody>
                    <a:bodyPr/>
                    <a:lstStyle/>
                    <a:p>
                      <a:r>
                        <a:rPr lang="en-GB" sz="2400" b="1" dirty="0">
                          <a:latin typeface="Century Gothic" panose="020B0502020202020204" pitchFamily="34" charset="0"/>
                        </a:rPr>
                        <a:t>Find 10% of:</a:t>
                      </a:r>
                      <a:endParaRPr lang="en-US" sz="2400" b="1" dirty="0">
                        <a:latin typeface="Century Gothic" panose="020B0502020202020204" pitchFamily="34" charset="0"/>
                      </a:endParaRPr>
                    </a:p>
                  </a:txBody>
                  <a:tcPr>
                    <a:solidFill>
                      <a:schemeClr val="accent4">
                        <a:lumMod val="40000"/>
                        <a:lumOff val="60000"/>
                      </a:schemeClr>
                    </a:solidFill>
                  </a:tcPr>
                </a:tc>
                <a:tc hMerge="1">
                  <a:txBody>
                    <a:bodyPr/>
                    <a:lstStyle/>
                    <a:p>
                      <a:endParaRPr lang="en-US" sz="2400" dirty="0">
                        <a:latin typeface="SassoonCRInfantMedium" panose="02000603020000020003" pitchFamily="2" charset="0"/>
                      </a:endParaRPr>
                    </a:p>
                  </a:txBody>
                  <a:tcPr/>
                </a:tc>
                <a:tc hMerge="1">
                  <a:txBody>
                    <a:bodyPr/>
                    <a:lstStyle/>
                    <a:p>
                      <a:endParaRPr lang="en-US" sz="2400" dirty="0">
                        <a:latin typeface="SassoonCRInfantMedium" panose="02000603020000020003" pitchFamily="2" charset="0"/>
                      </a:endParaRPr>
                    </a:p>
                  </a:txBody>
                  <a:tcPr/>
                </a:tc>
                <a:tc hMerge="1">
                  <a:txBody>
                    <a:bodyPr/>
                    <a:lstStyle/>
                    <a:p>
                      <a:endParaRPr lang="en-US" sz="2400" dirty="0">
                        <a:latin typeface="SassoonCRInfantMedium" panose="02000603020000020003" pitchFamily="2" charset="0"/>
                      </a:endParaRPr>
                    </a:p>
                  </a:txBody>
                  <a:tcPr/>
                </a:tc>
                <a:extLst>
                  <a:ext uri="{0D108BD9-81ED-4DB2-BD59-A6C34878D82A}">
                    <a16:rowId xmlns:a16="http://schemas.microsoft.com/office/drawing/2014/main" val="1831749290"/>
                  </a:ext>
                </a:extLst>
              </a:tr>
              <a:tr h="370840">
                <a:tc>
                  <a:txBody>
                    <a:bodyPr/>
                    <a:lstStyle/>
                    <a:p>
                      <a:pPr algn="ctr"/>
                      <a:r>
                        <a:rPr lang="en-GB" sz="2400" b="1" dirty="0">
                          <a:latin typeface="Century Gothic" panose="020B0502020202020204" pitchFamily="34" charset="0"/>
                        </a:rPr>
                        <a:t>70 </a:t>
                      </a:r>
                    </a:p>
                    <a:p>
                      <a:pPr algn="ctr"/>
                      <a:r>
                        <a:rPr lang="en-GB" sz="2400" b="1" dirty="0">
                          <a:solidFill>
                            <a:srgbClr val="FF0000"/>
                          </a:solidFill>
                          <a:latin typeface="Century Gothic" panose="020B0502020202020204" pitchFamily="34" charset="0"/>
                        </a:rPr>
                        <a:t>7</a:t>
                      </a:r>
                      <a:endParaRPr lang="en-US" sz="2400" b="1" dirty="0">
                        <a:solidFill>
                          <a:srgbClr val="FF0000"/>
                        </a:solidFill>
                        <a:latin typeface="Century Gothic" panose="020B0502020202020204" pitchFamily="34" charset="0"/>
                      </a:endParaRPr>
                    </a:p>
                  </a:txBody>
                  <a:tcPr anchor="ctr">
                    <a:solidFill>
                      <a:schemeClr val="accent4">
                        <a:lumMod val="40000"/>
                        <a:lumOff val="60000"/>
                      </a:schemeClr>
                    </a:solidFill>
                  </a:tcPr>
                </a:tc>
                <a:tc>
                  <a:txBody>
                    <a:bodyPr/>
                    <a:lstStyle/>
                    <a:p>
                      <a:pPr algn="ctr"/>
                      <a:r>
                        <a:rPr lang="en-GB" sz="2400" b="1" dirty="0">
                          <a:latin typeface="Century Gothic" panose="020B0502020202020204" pitchFamily="34" charset="0"/>
                        </a:rPr>
                        <a:t>150  </a:t>
                      </a:r>
                    </a:p>
                    <a:p>
                      <a:pPr algn="ctr"/>
                      <a:r>
                        <a:rPr lang="en-GB" sz="2400" b="1" dirty="0">
                          <a:solidFill>
                            <a:srgbClr val="FF0000"/>
                          </a:solidFill>
                          <a:latin typeface="Century Gothic" panose="020B0502020202020204" pitchFamily="34" charset="0"/>
                        </a:rPr>
                        <a:t>15</a:t>
                      </a:r>
                      <a:endParaRPr lang="en-US" sz="2400" b="1" dirty="0">
                        <a:solidFill>
                          <a:srgbClr val="FF0000"/>
                        </a:solidFill>
                        <a:latin typeface="Century Gothic" panose="020B0502020202020204" pitchFamily="34" charset="0"/>
                      </a:endParaRPr>
                    </a:p>
                  </a:txBody>
                  <a:tcPr anchor="ctr">
                    <a:solidFill>
                      <a:schemeClr val="accent4">
                        <a:lumMod val="40000"/>
                        <a:lumOff val="60000"/>
                      </a:schemeClr>
                    </a:solidFill>
                  </a:tcPr>
                </a:tc>
                <a:tc>
                  <a:txBody>
                    <a:bodyPr/>
                    <a:lstStyle/>
                    <a:p>
                      <a:pPr algn="ctr"/>
                      <a:r>
                        <a:rPr lang="en-GB" sz="2400" b="1" dirty="0">
                          <a:latin typeface="Century Gothic" panose="020B0502020202020204" pitchFamily="34" charset="0"/>
                        </a:rPr>
                        <a:t>690  </a:t>
                      </a:r>
                    </a:p>
                    <a:p>
                      <a:pPr algn="ctr"/>
                      <a:r>
                        <a:rPr lang="en-GB" sz="2400" b="1" dirty="0">
                          <a:solidFill>
                            <a:srgbClr val="FF0000"/>
                          </a:solidFill>
                          <a:latin typeface="Century Gothic" panose="020B0502020202020204" pitchFamily="34" charset="0"/>
                        </a:rPr>
                        <a:t>69</a:t>
                      </a:r>
                      <a:endParaRPr lang="en-US" sz="2400" b="1" dirty="0">
                        <a:solidFill>
                          <a:srgbClr val="FF0000"/>
                        </a:solidFill>
                        <a:latin typeface="Century Gothic" panose="020B0502020202020204" pitchFamily="34" charset="0"/>
                      </a:endParaRPr>
                    </a:p>
                  </a:txBody>
                  <a:tcPr anchor="ctr">
                    <a:solidFill>
                      <a:schemeClr val="accent4">
                        <a:lumMod val="40000"/>
                        <a:lumOff val="60000"/>
                      </a:schemeClr>
                    </a:solidFill>
                  </a:tcPr>
                </a:tc>
                <a:tc>
                  <a:txBody>
                    <a:bodyPr/>
                    <a:lstStyle/>
                    <a:p>
                      <a:pPr algn="ctr"/>
                      <a:r>
                        <a:rPr lang="en-GB" sz="2400" b="1" dirty="0">
                          <a:latin typeface="Century Gothic" panose="020B0502020202020204" pitchFamily="34" charset="0"/>
                        </a:rPr>
                        <a:t>125  </a:t>
                      </a:r>
                    </a:p>
                    <a:p>
                      <a:pPr algn="ctr"/>
                      <a:r>
                        <a:rPr lang="en-GB" sz="2400" b="1" dirty="0">
                          <a:solidFill>
                            <a:srgbClr val="FF0000"/>
                          </a:solidFill>
                          <a:latin typeface="Century Gothic" panose="020B0502020202020204" pitchFamily="34" charset="0"/>
                        </a:rPr>
                        <a:t>12.5</a:t>
                      </a:r>
                      <a:endParaRPr lang="en-US" sz="2400" b="1" dirty="0">
                        <a:solidFill>
                          <a:srgbClr val="FF0000"/>
                        </a:solidFill>
                        <a:latin typeface="Century Gothic" panose="020B0502020202020204" pitchFamily="34" charset="0"/>
                      </a:endParaRPr>
                    </a:p>
                  </a:txBody>
                  <a:tcPr anchor="ctr">
                    <a:solidFill>
                      <a:schemeClr val="accent4">
                        <a:lumMod val="40000"/>
                        <a:lumOff val="60000"/>
                      </a:schemeClr>
                    </a:solidFill>
                  </a:tcPr>
                </a:tc>
                <a:extLst>
                  <a:ext uri="{0D108BD9-81ED-4DB2-BD59-A6C34878D82A}">
                    <a16:rowId xmlns:a16="http://schemas.microsoft.com/office/drawing/2014/main" val="2934465028"/>
                  </a:ext>
                </a:extLst>
              </a:tr>
            </a:tbl>
          </a:graphicData>
        </a:graphic>
      </p:graphicFrame>
      <p:graphicFrame>
        <p:nvGraphicFramePr>
          <p:cNvPr id="20" name="Table 19">
            <a:extLst>
              <a:ext uri="{FF2B5EF4-FFF2-40B4-BE49-F238E27FC236}">
                <a16:creationId xmlns:a16="http://schemas.microsoft.com/office/drawing/2014/main" id="{BB5E3355-7F17-4188-AB23-8803089A7642}"/>
              </a:ext>
            </a:extLst>
          </p:cNvPr>
          <p:cNvGraphicFramePr>
            <a:graphicFrameLocks noGrp="1"/>
          </p:cNvGraphicFramePr>
          <p:nvPr>
            <p:extLst>
              <p:ext uri="{D42A27DB-BD31-4B8C-83A1-F6EECF244321}">
                <p14:modId xmlns:p14="http://schemas.microsoft.com/office/powerpoint/2010/main" val="2206008129"/>
              </p:ext>
            </p:extLst>
          </p:nvPr>
        </p:nvGraphicFramePr>
        <p:xfrm>
          <a:off x="1176766" y="4584537"/>
          <a:ext cx="6790468" cy="1280160"/>
        </p:xfrm>
        <a:graphic>
          <a:graphicData uri="http://schemas.openxmlformats.org/drawingml/2006/table">
            <a:tbl>
              <a:tblPr firstRow="1" bandRow="1">
                <a:tableStyleId>{5940675A-B579-460E-94D1-54222C63F5DA}</a:tableStyleId>
              </a:tblPr>
              <a:tblGrid>
                <a:gridCol w="1697617">
                  <a:extLst>
                    <a:ext uri="{9D8B030D-6E8A-4147-A177-3AD203B41FA5}">
                      <a16:colId xmlns:a16="http://schemas.microsoft.com/office/drawing/2014/main" val="1780810212"/>
                    </a:ext>
                  </a:extLst>
                </a:gridCol>
                <a:gridCol w="1697617">
                  <a:extLst>
                    <a:ext uri="{9D8B030D-6E8A-4147-A177-3AD203B41FA5}">
                      <a16:colId xmlns:a16="http://schemas.microsoft.com/office/drawing/2014/main" val="1716350630"/>
                    </a:ext>
                  </a:extLst>
                </a:gridCol>
                <a:gridCol w="1697617">
                  <a:extLst>
                    <a:ext uri="{9D8B030D-6E8A-4147-A177-3AD203B41FA5}">
                      <a16:colId xmlns:a16="http://schemas.microsoft.com/office/drawing/2014/main" val="708412111"/>
                    </a:ext>
                  </a:extLst>
                </a:gridCol>
                <a:gridCol w="1697617">
                  <a:extLst>
                    <a:ext uri="{9D8B030D-6E8A-4147-A177-3AD203B41FA5}">
                      <a16:colId xmlns:a16="http://schemas.microsoft.com/office/drawing/2014/main" val="1029027995"/>
                    </a:ext>
                  </a:extLst>
                </a:gridCol>
              </a:tblGrid>
              <a:tr h="370840">
                <a:tc gridSpan="4">
                  <a:txBody>
                    <a:bodyPr/>
                    <a:lstStyle/>
                    <a:p>
                      <a:r>
                        <a:rPr lang="en-GB" sz="2400" b="1" dirty="0">
                          <a:latin typeface="Century Gothic" panose="020B0502020202020204" pitchFamily="34" charset="0"/>
                        </a:rPr>
                        <a:t>Find 5% of:</a:t>
                      </a:r>
                      <a:endParaRPr lang="en-US" sz="2400" b="1" dirty="0">
                        <a:latin typeface="Century Gothic" panose="020B0502020202020204" pitchFamily="34" charset="0"/>
                      </a:endParaRPr>
                    </a:p>
                  </a:txBody>
                  <a:tcPr>
                    <a:solidFill>
                      <a:srgbClr val="F7BBD6"/>
                    </a:solidFill>
                  </a:tcPr>
                </a:tc>
                <a:tc hMerge="1">
                  <a:txBody>
                    <a:bodyPr/>
                    <a:lstStyle/>
                    <a:p>
                      <a:endParaRPr lang="en-US" sz="2400" dirty="0">
                        <a:latin typeface="SassoonCRInfantMedium" panose="02000603020000020003" pitchFamily="2" charset="0"/>
                      </a:endParaRPr>
                    </a:p>
                  </a:txBody>
                  <a:tcPr/>
                </a:tc>
                <a:tc hMerge="1">
                  <a:txBody>
                    <a:bodyPr/>
                    <a:lstStyle/>
                    <a:p>
                      <a:endParaRPr lang="en-US" sz="2400" dirty="0">
                        <a:latin typeface="SassoonCRInfantMedium" panose="02000603020000020003" pitchFamily="2" charset="0"/>
                      </a:endParaRPr>
                    </a:p>
                  </a:txBody>
                  <a:tcPr/>
                </a:tc>
                <a:tc hMerge="1">
                  <a:txBody>
                    <a:bodyPr/>
                    <a:lstStyle/>
                    <a:p>
                      <a:endParaRPr lang="en-US" sz="2400" dirty="0">
                        <a:latin typeface="SassoonCRInfantMedium" panose="02000603020000020003" pitchFamily="2" charset="0"/>
                      </a:endParaRPr>
                    </a:p>
                  </a:txBody>
                  <a:tcPr/>
                </a:tc>
                <a:extLst>
                  <a:ext uri="{0D108BD9-81ED-4DB2-BD59-A6C34878D82A}">
                    <a16:rowId xmlns:a16="http://schemas.microsoft.com/office/drawing/2014/main" val="1831749290"/>
                  </a:ext>
                </a:extLst>
              </a:tr>
              <a:tr h="370840">
                <a:tc>
                  <a:txBody>
                    <a:bodyPr/>
                    <a:lstStyle/>
                    <a:p>
                      <a:pPr algn="ctr"/>
                      <a:r>
                        <a:rPr lang="en-GB" sz="2400" b="1" dirty="0">
                          <a:latin typeface="Century Gothic" panose="020B0502020202020204" pitchFamily="34" charset="0"/>
                        </a:rPr>
                        <a:t>20  </a:t>
                      </a:r>
                    </a:p>
                    <a:p>
                      <a:pPr algn="ctr"/>
                      <a:r>
                        <a:rPr lang="en-GB" sz="2400" b="1" dirty="0">
                          <a:solidFill>
                            <a:srgbClr val="FF0000"/>
                          </a:solidFill>
                          <a:latin typeface="Century Gothic" panose="020B0502020202020204" pitchFamily="34" charset="0"/>
                        </a:rPr>
                        <a:t>1</a:t>
                      </a:r>
                      <a:endParaRPr lang="en-US" sz="2400" b="1" dirty="0">
                        <a:solidFill>
                          <a:srgbClr val="FF0000"/>
                        </a:solidFill>
                        <a:latin typeface="Century Gothic" panose="020B0502020202020204" pitchFamily="34" charset="0"/>
                      </a:endParaRPr>
                    </a:p>
                  </a:txBody>
                  <a:tcPr anchor="ctr">
                    <a:solidFill>
                      <a:srgbClr val="F7BBD6"/>
                    </a:solidFill>
                  </a:tcPr>
                </a:tc>
                <a:tc>
                  <a:txBody>
                    <a:bodyPr/>
                    <a:lstStyle/>
                    <a:p>
                      <a:pPr algn="ctr"/>
                      <a:r>
                        <a:rPr lang="en-GB" sz="2400" b="1" dirty="0">
                          <a:latin typeface="Century Gothic" panose="020B0502020202020204" pitchFamily="34" charset="0"/>
                        </a:rPr>
                        <a:t>140  </a:t>
                      </a:r>
                    </a:p>
                    <a:p>
                      <a:pPr algn="ctr"/>
                      <a:r>
                        <a:rPr lang="en-GB" sz="2400" b="1" dirty="0">
                          <a:solidFill>
                            <a:srgbClr val="FF0000"/>
                          </a:solidFill>
                          <a:latin typeface="Century Gothic" panose="020B0502020202020204" pitchFamily="34" charset="0"/>
                        </a:rPr>
                        <a:t>7</a:t>
                      </a:r>
                      <a:endParaRPr lang="en-US" sz="2400" b="1" dirty="0">
                        <a:solidFill>
                          <a:srgbClr val="FF0000"/>
                        </a:solidFill>
                        <a:latin typeface="Century Gothic" panose="020B0502020202020204" pitchFamily="34" charset="0"/>
                      </a:endParaRPr>
                    </a:p>
                  </a:txBody>
                  <a:tcPr anchor="ctr">
                    <a:solidFill>
                      <a:srgbClr val="F7BBD6"/>
                    </a:solidFill>
                  </a:tcPr>
                </a:tc>
                <a:tc>
                  <a:txBody>
                    <a:bodyPr/>
                    <a:lstStyle/>
                    <a:p>
                      <a:pPr algn="ctr"/>
                      <a:r>
                        <a:rPr lang="en-GB" sz="2400" b="1" dirty="0">
                          <a:latin typeface="Century Gothic" panose="020B0502020202020204" pitchFamily="34" charset="0"/>
                        </a:rPr>
                        <a:t>280  </a:t>
                      </a:r>
                    </a:p>
                    <a:p>
                      <a:pPr algn="ctr"/>
                      <a:r>
                        <a:rPr lang="en-GB" sz="2400" b="1" dirty="0">
                          <a:solidFill>
                            <a:srgbClr val="FF0000"/>
                          </a:solidFill>
                          <a:latin typeface="Century Gothic" panose="020B0502020202020204" pitchFamily="34" charset="0"/>
                        </a:rPr>
                        <a:t>14</a:t>
                      </a:r>
                      <a:endParaRPr lang="en-US" sz="2400" b="1" dirty="0">
                        <a:solidFill>
                          <a:srgbClr val="FF0000"/>
                        </a:solidFill>
                        <a:latin typeface="Century Gothic" panose="020B0502020202020204" pitchFamily="34" charset="0"/>
                      </a:endParaRPr>
                    </a:p>
                  </a:txBody>
                  <a:tcPr anchor="ctr">
                    <a:solidFill>
                      <a:srgbClr val="F7BBD6"/>
                    </a:solidFill>
                  </a:tcPr>
                </a:tc>
                <a:tc>
                  <a:txBody>
                    <a:bodyPr/>
                    <a:lstStyle/>
                    <a:p>
                      <a:pPr algn="ctr"/>
                      <a:r>
                        <a:rPr lang="en-GB" sz="2400" b="1" dirty="0">
                          <a:latin typeface="Century Gothic" panose="020B0502020202020204" pitchFamily="34" charset="0"/>
                        </a:rPr>
                        <a:t>360  </a:t>
                      </a:r>
                    </a:p>
                    <a:p>
                      <a:pPr algn="ctr"/>
                      <a:r>
                        <a:rPr lang="en-GB" sz="2400" b="1" dirty="0">
                          <a:solidFill>
                            <a:srgbClr val="FF0000"/>
                          </a:solidFill>
                          <a:latin typeface="Century Gothic" panose="020B0502020202020204" pitchFamily="34" charset="0"/>
                        </a:rPr>
                        <a:t>18</a:t>
                      </a:r>
                      <a:endParaRPr lang="en-US" sz="2400" b="1" dirty="0">
                        <a:solidFill>
                          <a:srgbClr val="FF0000"/>
                        </a:solidFill>
                        <a:latin typeface="Century Gothic" panose="020B0502020202020204" pitchFamily="34" charset="0"/>
                      </a:endParaRPr>
                    </a:p>
                  </a:txBody>
                  <a:tcPr anchor="ctr">
                    <a:solidFill>
                      <a:srgbClr val="F7BBD6"/>
                    </a:solidFill>
                  </a:tcPr>
                </a:tc>
                <a:extLst>
                  <a:ext uri="{0D108BD9-81ED-4DB2-BD59-A6C34878D82A}">
                    <a16:rowId xmlns:a16="http://schemas.microsoft.com/office/drawing/2014/main" val="2934465028"/>
                  </a:ext>
                </a:extLst>
              </a:tr>
            </a:tbl>
          </a:graphicData>
        </a:graphic>
      </p:graphicFrame>
      <p:grpSp>
        <p:nvGrpSpPr>
          <p:cNvPr id="10" name="Group 9">
            <a:extLst>
              <a:ext uri="{FF2B5EF4-FFF2-40B4-BE49-F238E27FC236}">
                <a16:creationId xmlns:a16="http://schemas.microsoft.com/office/drawing/2014/main" id="{75F09D9F-940F-4919-80DE-1ACA64B3B1E6}"/>
              </a:ext>
            </a:extLst>
          </p:cNvPr>
          <p:cNvGrpSpPr/>
          <p:nvPr/>
        </p:nvGrpSpPr>
        <p:grpSpPr>
          <a:xfrm>
            <a:off x="59531" y="6454317"/>
            <a:ext cx="1238534" cy="403683"/>
            <a:chOff x="68077" y="6454317"/>
            <a:chExt cx="1238534" cy="403683"/>
          </a:xfrm>
        </p:grpSpPr>
        <p:sp>
          <p:nvSpPr>
            <p:cNvPr id="11" name="TextBox 10">
              <a:extLst>
                <a:ext uri="{FF2B5EF4-FFF2-40B4-BE49-F238E27FC236}">
                  <a16:creationId xmlns:a16="http://schemas.microsoft.com/office/drawing/2014/main" id="{B5BE5F95-FD0A-4646-A511-6972383516AB}"/>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2" name="Picture 11" descr="A close up of a sign&#10;&#10;Description generated with high confidence">
              <a:extLst>
                <a:ext uri="{FF2B5EF4-FFF2-40B4-BE49-F238E27FC236}">
                  <a16:creationId xmlns:a16="http://schemas.microsoft.com/office/drawing/2014/main" id="{750A1908-8271-4499-A83D-293936B86AF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889776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60 children voted for their favourite colour. </a:t>
            </a:r>
          </a:p>
          <a:p>
            <a:pPr algn="ctr"/>
            <a:r>
              <a:rPr lang="en-GB" sz="2000" b="1" dirty="0">
                <a:solidFill>
                  <a:schemeClr val="tx1"/>
                </a:solidFill>
                <a:latin typeface="Century Gothic" panose="020B0502020202020204" pitchFamily="34" charset="0"/>
              </a:rPr>
              <a:t>Here are the results: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voted for red?</a:t>
            </a:r>
          </a:p>
          <a:p>
            <a:pPr algn="ctr"/>
            <a:endParaRPr lang="en-GB" sz="2000" u="sng" dirty="0">
              <a:solidFill>
                <a:schemeClr val="bg2">
                  <a:lumMod val="50000"/>
                </a:schemeClr>
              </a:solidFill>
              <a:latin typeface="SassoonCRInfantMedium" panose="02000603020000020003" pitchFamily="2" charset="0"/>
            </a:endParaRPr>
          </a:p>
        </p:txBody>
      </p:sp>
      <p:pic>
        <p:nvPicPr>
          <p:cNvPr id="2" name="Picture 1">
            <a:extLst>
              <a:ext uri="{FF2B5EF4-FFF2-40B4-BE49-F238E27FC236}">
                <a16:creationId xmlns:a16="http://schemas.microsoft.com/office/drawing/2014/main" id="{4A1EABB6-5F30-4B7A-BBBF-34FD5003996D}"/>
              </a:ext>
            </a:extLst>
          </p:cNvPr>
          <p:cNvPicPr>
            <a:picLocks noChangeAspect="1"/>
          </p:cNvPicPr>
          <p:nvPr/>
        </p:nvPicPr>
        <p:blipFill rotWithShape="1">
          <a:blip r:embed="rId3"/>
          <a:srcRect l="14420" r="23247"/>
          <a:stretch/>
        </p:blipFill>
        <p:spPr>
          <a:xfrm>
            <a:off x="1981200" y="1515894"/>
            <a:ext cx="5181600" cy="4044748"/>
          </a:xfrm>
          <a:prstGeom prst="rect">
            <a:avLst/>
          </a:prstGeom>
        </p:spPr>
      </p:pic>
      <p:grpSp>
        <p:nvGrpSpPr>
          <p:cNvPr id="9" name="Group 8">
            <a:extLst>
              <a:ext uri="{FF2B5EF4-FFF2-40B4-BE49-F238E27FC236}">
                <a16:creationId xmlns:a16="http://schemas.microsoft.com/office/drawing/2014/main" id="{84FEB316-1E20-402E-A5A7-6EAEA64EEF9E}"/>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id="{1C3246E8-9340-4D19-9C01-F2D709D79C89}"/>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6F8464F4-45B0-4692-B069-2A46E5A1F66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60 children voted for their favourite colour. </a:t>
            </a:r>
          </a:p>
          <a:p>
            <a:pPr algn="ctr"/>
            <a:r>
              <a:rPr lang="en-GB" sz="2000" b="1" dirty="0">
                <a:solidFill>
                  <a:schemeClr val="tx1"/>
                </a:solidFill>
                <a:latin typeface="Century Gothic" panose="020B0502020202020204" pitchFamily="34" charset="0"/>
              </a:rPr>
              <a:t>Here are the results: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voted for red?</a:t>
            </a:r>
          </a:p>
          <a:p>
            <a:pPr algn="ctr"/>
            <a:r>
              <a:rPr lang="en-GB" sz="2800" b="1" dirty="0">
                <a:solidFill>
                  <a:srgbClr val="FF0000"/>
                </a:solidFill>
                <a:latin typeface="Century Gothic" panose="020B0502020202020204" pitchFamily="34" charset="0"/>
              </a:rPr>
              <a:t>9</a:t>
            </a:r>
          </a:p>
        </p:txBody>
      </p:sp>
      <p:pic>
        <p:nvPicPr>
          <p:cNvPr id="2" name="Picture 1">
            <a:extLst>
              <a:ext uri="{FF2B5EF4-FFF2-40B4-BE49-F238E27FC236}">
                <a16:creationId xmlns:a16="http://schemas.microsoft.com/office/drawing/2014/main" id="{4A1EABB6-5F30-4B7A-BBBF-34FD5003996D}"/>
              </a:ext>
            </a:extLst>
          </p:cNvPr>
          <p:cNvPicPr>
            <a:picLocks noChangeAspect="1"/>
          </p:cNvPicPr>
          <p:nvPr/>
        </p:nvPicPr>
        <p:blipFill rotWithShape="1">
          <a:blip r:embed="rId3"/>
          <a:srcRect l="14420" r="23247"/>
          <a:stretch/>
        </p:blipFill>
        <p:spPr>
          <a:xfrm>
            <a:off x="1981200" y="1515894"/>
            <a:ext cx="5181600" cy="4044748"/>
          </a:xfrm>
          <a:prstGeom prst="rect">
            <a:avLst/>
          </a:prstGeom>
        </p:spPr>
      </p:pic>
      <p:grpSp>
        <p:nvGrpSpPr>
          <p:cNvPr id="9" name="Group 8">
            <a:extLst>
              <a:ext uri="{FF2B5EF4-FFF2-40B4-BE49-F238E27FC236}">
                <a16:creationId xmlns:a16="http://schemas.microsoft.com/office/drawing/2014/main" id="{1978AF01-7AAB-4EB6-AA44-1EB8D8F71BC8}"/>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id="{F9A6AA59-D3BA-4E81-83DC-1F81DB8CBE79}"/>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C32A25CD-E17D-4E1B-B5FA-FE09AAC4A89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900035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200 children were asked how many siblings they have. </a:t>
            </a:r>
          </a:p>
          <a:p>
            <a:pPr lvl="0" algn="ctr" defTabSz="685800">
              <a:defRPr/>
            </a:pPr>
            <a:r>
              <a:rPr lang="en-GB" sz="2000" b="1" dirty="0">
                <a:solidFill>
                  <a:schemeClr val="tx1"/>
                </a:solidFill>
                <a:latin typeface="Century Gothic" panose="020B0502020202020204" pitchFamily="34" charset="0"/>
              </a:rPr>
              <a:t>Here are the results:</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 </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How many more children have two siblings than three?</a:t>
            </a:r>
          </a:p>
          <a:p>
            <a:pPr lvl="0" algn="ctr" defTabSz="685800">
              <a:defRPr/>
            </a:pPr>
            <a:endParaRPr lang="en-GB" sz="2400" dirty="0">
              <a:solidFill>
                <a:srgbClr val="FF0000"/>
              </a:solidFill>
              <a:latin typeface="SassoonCRInfantMedium" panose="02000603020000020003" pitchFamily="2" charset="0"/>
            </a:endParaRPr>
          </a:p>
        </p:txBody>
      </p:sp>
      <p:pic>
        <p:nvPicPr>
          <p:cNvPr id="3" name="Picture 2">
            <a:extLst>
              <a:ext uri="{FF2B5EF4-FFF2-40B4-BE49-F238E27FC236}">
                <a16:creationId xmlns:a16="http://schemas.microsoft.com/office/drawing/2014/main" id="{D2EE1EC7-3CE2-4E59-82C6-52CBA26BAB7C}"/>
              </a:ext>
            </a:extLst>
          </p:cNvPr>
          <p:cNvPicPr>
            <a:picLocks noChangeAspect="1"/>
          </p:cNvPicPr>
          <p:nvPr/>
        </p:nvPicPr>
        <p:blipFill>
          <a:blip r:embed="rId3"/>
          <a:stretch>
            <a:fillRect/>
          </a:stretch>
        </p:blipFill>
        <p:spPr>
          <a:xfrm>
            <a:off x="1523736" y="1397000"/>
            <a:ext cx="6096528" cy="4066384"/>
          </a:xfrm>
          <a:prstGeom prst="rect">
            <a:avLst/>
          </a:prstGeom>
        </p:spPr>
      </p:pic>
      <p:grpSp>
        <p:nvGrpSpPr>
          <p:cNvPr id="9" name="Group 8">
            <a:extLst>
              <a:ext uri="{FF2B5EF4-FFF2-40B4-BE49-F238E27FC236}">
                <a16:creationId xmlns:a16="http://schemas.microsoft.com/office/drawing/2014/main" id="{FFFCBBD5-3581-4F9C-9C5D-12DAC2B1B70B}"/>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id="{1C80647E-F78C-44BA-9589-60D685D3B7AA}"/>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178B7D8C-0619-445D-826E-56E29C13957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741419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200 children were asked how many siblings they have. </a:t>
            </a:r>
          </a:p>
          <a:p>
            <a:pPr lvl="0" algn="ctr" defTabSz="685800">
              <a:defRPr/>
            </a:pPr>
            <a:r>
              <a:rPr lang="en-GB" sz="2000" b="1" dirty="0">
                <a:solidFill>
                  <a:schemeClr val="tx1"/>
                </a:solidFill>
                <a:latin typeface="Century Gothic" panose="020B0502020202020204" pitchFamily="34" charset="0"/>
              </a:rPr>
              <a:t>Here are the results:</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 </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How many more children have two siblings than three?</a:t>
            </a:r>
          </a:p>
          <a:p>
            <a:pPr lvl="0" algn="ctr" defTabSz="685800">
              <a:defRPr/>
            </a:pPr>
            <a:r>
              <a:rPr lang="en-GB" sz="2400" b="1" dirty="0">
                <a:solidFill>
                  <a:srgbClr val="FF0000"/>
                </a:solidFill>
                <a:latin typeface="Century Gothic" panose="020B0502020202020204" pitchFamily="34" charset="0"/>
              </a:rPr>
              <a:t>30</a:t>
            </a:r>
          </a:p>
        </p:txBody>
      </p:sp>
      <p:pic>
        <p:nvPicPr>
          <p:cNvPr id="9" name="Picture 8">
            <a:extLst>
              <a:ext uri="{FF2B5EF4-FFF2-40B4-BE49-F238E27FC236}">
                <a16:creationId xmlns:a16="http://schemas.microsoft.com/office/drawing/2014/main" id="{E3EB3C15-F6D0-4FA4-A10F-BB1B42335A1D}"/>
              </a:ext>
            </a:extLst>
          </p:cNvPr>
          <p:cNvPicPr>
            <a:picLocks noChangeAspect="1"/>
          </p:cNvPicPr>
          <p:nvPr/>
        </p:nvPicPr>
        <p:blipFill>
          <a:blip r:embed="rId3"/>
          <a:stretch>
            <a:fillRect/>
          </a:stretch>
        </p:blipFill>
        <p:spPr>
          <a:xfrm>
            <a:off x="1523736" y="1397000"/>
            <a:ext cx="6096528" cy="4066384"/>
          </a:xfrm>
          <a:prstGeom prst="rect">
            <a:avLst/>
          </a:prstGeom>
        </p:spPr>
      </p:pic>
      <p:grpSp>
        <p:nvGrpSpPr>
          <p:cNvPr id="10" name="Group 9">
            <a:extLst>
              <a:ext uri="{FF2B5EF4-FFF2-40B4-BE49-F238E27FC236}">
                <a16:creationId xmlns:a16="http://schemas.microsoft.com/office/drawing/2014/main" id="{CA2C9E53-16CE-4229-8D5F-F425412C9E35}"/>
              </a:ext>
            </a:extLst>
          </p:cNvPr>
          <p:cNvGrpSpPr/>
          <p:nvPr/>
        </p:nvGrpSpPr>
        <p:grpSpPr>
          <a:xfrm>
            <a:off x="59531" y="6454317"/>
            <a:ext cx="1238534" cy="403683"/>
            <a:chOff x="68077" y="6454317"/>
            <a:chExt cx="1238534" cy="403683"/>
          </a:xfrm>
        </p:grpSpPr>
        <p:sp>
          <p:nvSpPr>
            <p:cNvPr id="11" name="TextBox 10">
              <a:extLst>
                <a:ext uri="{FF2B5EF4-FFF2-40B4-BE49-F238E27FC236}">
                  <a16:creationId xmlns:a16="http://schemas.microsoft.com/office/drawing/2014/main" id="{0203E4B2-6B5C-46EC-BED5-14D359C22D9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2" name="Picture 11" descr="A close up of a sign&#10;&#10;Description generated with high confidence">
              <a:extLst>
                <a:ext uri="{FF2B5EF4-FFF2-40B4-BE49-F238E27FC236}">
                  <a16:creationId xmlns:a16="http://schemas.microsoft.com/office/drawing/2014/main" id="{3F3763E7-FDAF-424D-ABA9-3B3827524BD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0506517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66ddb0580c6cb957c158bf950613a88">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b6edf0ecd0c2312d28fd762618f18263"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F8F11D-A449-4684-B8E0-461263A2E192}">
  <ds:schemaRefs>
    <ds:schemaRef ds:uri="5c7a0828-c5e4-45f8-a074-18a8fdc88ec6"/>
    <ds:schemaRef ds:uri="http://schemas.microsoft.com/office/infopath/2007/PartnerControls"/>
    <ds:schemaRef ds:uri="86144f90-c7b6-48d0-aae5-f5e9e48cc3df"/>
    <ds:schemaRef ds:uri="http://purl.org/dc/terms/"/>
    <ds:schemaRef ds:uri="http://schemas.microsoft.com/office/2006/metadata/properties"/>
    <ds:schemaRef ds:uri="http://schemas.microsoft.com/office/2006/documentManagement/types"/>
    <ds:schemaRef ds:uri="http://www.w3.org/XML/1998/namespace"/>
    <ds:schemaRef ds:uri="http://purl.org/dc/elements/1.1/"/>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9C197BA5-C2CF-4473-99F6-501AF6E400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2551</TotalTime>
  <Words>957</Words>
  <Application>Microsoft Office PowerPoint</Application>
  <PresentationFormat>On-screen Show (4:3)</PresentationFormat>
  <Paragraphs>525</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Y6 Pie Charts with Percentages Power Point</dc:title>
  <dc:creator>Ashleigh Sobol</dc:creator>
  <cp:lastModifiedBy>L. K. Goodchild</cp:lastModifiedBy>
  <cp:revision>176</cp:revision>
  <dcterms:created xsi:type="dcterms:W3CDTF">2018-03-17T10:08:43Z</dcterms:created>
  <dcterms:modified xsi:type="dcterms:W3CDTF">2020-06-12T10:32:47Z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