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0" r:id="rId5"/>
    <p:sldId id="256" r:id="rId6"/>
    <p:sldId id="301" r:id="rId7"/>
    <p:sldId id="368" r:id="rId8"/>
    <p:sldId id="403" r:id="rId9"/>
    <p:sldId id="360" r:id="rId10"/>
    <p:sldId id="373" r:id="rId11"/>
    <p:sldId id="401" r:id="rId12"/>
    <p:sldId id="406" r:id="rId13"/>
    <p:sldId id="371" r:id="rId14"/>
    <p:sldId id="375" r:id="rId15"/>
    <p:sldId id="391" r:id="rId16"/>
    <p:sldId id="407" r:id="rId17"/>
    <p:sldId id="393" r:id="rId18"/>
    <p:sldId id="394" r:id="rId19"/>
    <p:sldId id="395" r:id="rId20"/>
    <p:sldId id="408" r:id="rId21"/>
    <p:sldId id="400" r:id="rId22"/>
    <p:sldId id="409" r:id="rId23"/>
    <p:sldId id="41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BD6"/>
    <a:srgbClr val="F6B0D0"/>
    <a:srgbClr val="C000C0"/>
    <a:srgbClr val="BAEB07"/>
    <a:srgbClr val="A5D006"/>
    <a:srgbClr val="D000D0"/>
    <a:srgbClr val="D600D6"/>
    <a:srgbClr val="A800A8"/>
    <a:srgbClr val="A3E0FF"/>
    <a:srgbClr val="89D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63E8C-D61E-4A3A-923C-A3A22B0F51A0}" v="184" dt="2019-05-23T10:00:42.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73" d="100"/>
          <a:sy n="73" d="100"/>
        </p:scale>
        <p:origin x="12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tebbings" userId="e14ea2a2-07d0-4302-97b9-16dc822a37cc" providerId="ADAL" clId="{32B3FF79-0A25-4539-85F4-8506741D908C}"/>
  </pc:docChgLst>
  <pc:docChgLst>
    <pc:chgData name="Helen Woodhead" userId="ad3a4230-80d7-443d-8a9e-007713cf765f" providerId="ADAL" clId="{01E2CEAC-8881-47CE-B83B-E51C6CBF10B8}"/>
    <pc:docChg chg="undo custSel addSld delSld modSld sldOrd">
      <pc:chgData name="Helen Woodhead" userId="ad3a4230-80d7-443d-8a9e-007713cf765f" providerId="ADAL" clId="{01E2CEAC-8881-47CE-B83B-E51C6CBF10B8}" dt="2019-05-16T13:43:06.088" v="1345" actId="1038"/>
      <pc:docMkLst>
        <pc:docMk/>
      </pc:docMkLst>
      <pc:sldChg chg="modSp">
        <pc:chgData name="Helen Woodhead" userId="ad3a4230-80d7-443d-8a9e-007713cf765f" providerId="ADAL" clId="{01E2CEAC-8881-47CE-B83B-E51C6CBF10B8}" dt="2019-05-16T09:20:34.553" v="6" actId="255"/>
        <pc:sldMkLst>
          <pc:docMk/>
          <pc:sldMk cId="2637481266" sldId="256"/>
        </pc:sldMkLst>
        <pc:spChg chg="mod">
          <ac:chgData name="Helen Woodhead" userId="ad3a4230-80d7-443d-8a9e-007713cf765f" providerId="ADAL" clId="{01E2CEAC-8881-47CE-B83B-E51C6CBF10B8}" dt="2019-05-16T09:20:34.553" v="6" actId="255"/>
          <ac:spMkLst>
            <pc:docMk/>
            <pc:sldMk cId="2637481266" sldId="256"/>
            <ac:spMk id="19" creationId="{5252A847-DE45-4FA3-A1F8-EEBEB845FF8E}"/>
          </ac:spMkLst>
        </pc:spChg>
      </pc:sldChg>
      <pc:sldChg chg="modSp">
        <pc:chgData name="Helen Woodhead" userId="ad3a4230-80d7-443d-8a9e-007713cf765f" providerId="ADAL" clId="{01E2CEAC-8881-47CE-B83B-E51C6CBF10B8}" dt="2019-05-16T09:20:48.426" v="9" actId="255"/>
        <pc:sldMkLst>
          <pc:docMk/>
          <pc:sldMk cId="3855900595" sldId="301"/>
        </pc:sldMkLst>
        <pc:spChg chg="mod">
          <ac:chgData name="Helen Woodhead" userId="ad3a4230-80d7-443d-8a9e-007713cf765f" providerId="ADAL" clId="{01E2CEAC-8881-47CE-B83B-E51C6CBF10B8}" dt="2019-05-16T09:20:48.426" v="9" actId="255"/>
          <ac:spMkLst>
            <pc:docMk/>
            <pc:sldMk cId="3855900595" sldId="301"/>
            <ac:spMk id="19" creationId="{5252A847-DE45-4FA3-A1F8-EEBEB845FF8E}"/>
          </ac:spMkLst>
        </pc:spChg>
      </pc:sldChg>
      <pc:sldChg chg="modSp">
        <pc:chgData name="Helen Woodhead" userId="ad3a4230-80d7-443d-8a9e-007713cf765f" providerId="ADAL" clId="{01E2CEAC-8881-47CE-B83B-E51C6CBF10B8}" dt="2019-05-16T09:24:04.361" v="34" actId="255"/>
        <pc:sldMkLst>
          <pc:docMk/>
          <pc:sldMk cId="36917022" sldId="360"/>
        </pc:sldMkLst>
        <pc:spChg chg="mod">
          <ac:chgData name="Helen Woodhead" userId="ad3a4230-80d7-443d-8a9e-007713cf765f" providerId="ADAL" clId="{01E2CEAC-8881-47CE-B83B-E51C6CBF10B8}" dt="2019-05-16T09:23:56.427" v="31" actId="255"/>
          <ac:spMkLst>
            <pc:docMk/>
            <pc:sldMk cId="36917022" sldId="360"/>
            <ac:spMk id="19" creationId="{5252A847-DE45-4FA3-A1F8-EEBEB845FF8E}"/>
          </ac:spMkLst>
        </pc:spChg>
        <pc:graphicFrameChg chg="modGraphic">
          <ac:chgData name="Helen Woodhead" userId="ad3a4230-80d7-443d-8a9e-007713cf765f" providerId="ADAL" clId="{01E2CEAC-8881-47CE-B83B-E51C6CBF10B8}" dt="2019-05-16T09:24:04.361" v="34" actId="255"/>
          <ac:graphicFrameMkLst>
            <pc:docMk/>
            <pc:sldMk cId="36917022" sldId="360"/>
            <ac:graphicFrameMk id="7" creationId="{37B5796E-F81B-40E3-9962-C814E1CDF8A1}"/>
          </ac:graphicFrameMkLst>
        </pc:graphicFrameChg>
      </pc:sldChg>
      <pc:sldChg chg="modSp">
        <pc:chgData name="Helen Woodhead" userId="ad3a4230-80d7-443d-8a9e-007713cf765f" providerId="ADAL" clId="{01E2CEAC-8881-47CE-B83B-E51C6CBF10B8}" dt="2019-05-16T09:23:14.039" v="19" actId="255"/>
        <pc:sldMkLst>
          <pc:docMk/>
          <pc:sldMk cId="466841301" sldId="368"/>
        </pc:sldMkLst>
        <pc:spChg chg="mod">
          <ac:chgData name="Helen Woodhead" userId="ad3a4230-80d7-443d-8a9e-007713cf765f" providerId="ADAL" clId="{01E2CEAC-8881-47CE-B83B-E51C6CBF10B8}" dt="2019-05-16T09:23:04.015" v="16" actId="20577"/>
          <ac:spMkLst>
            <pc:docMk/>
            <pc:sldMk cId="466841301" sldId="368"/>
            <ac:spMk id="19" creationId="{5252A847-DE45-4FA3-A1F8-EEBEB845FF8E}"/>
          </ac:spMkLst>
        </pc:spChg>
        <pc:graphicFrameChg chg="modGraphic">
          <ac:chgData name="Helen Woodhead" userId="ad3a4230-80d7-443d-8a9e-007713cf765f" providerId="ADAL" clId="{01E2CEAC-8881-47CE-B83B-E51C6CBF10B8}" dt="2019-05-16T09:23:14.039" v="19" actId="255"/>
          <ac:graphicFrameMkLst>
            <pc:docMk/>
            <pc:sldMk cId="466841301" sldId="368"/>
            <ac:graphicFrameMk id="2" creationId="{AF16B921-2F6D-4C14-80EC-9649FD89B485}"/>
          </ac:graphicFrameMkLst>
        </pc:graphicFrameChg>
      </pc:sldChg>
      <pc:sldChg chg="modSp">
        <pc:chgData name="Helen Woodhead" userId="ad3a4230-80d7-443d-8a9e-007713cf765f" providerId="ADAL" clId="{01E2CEAC-8881-47CE-B83B-E51C6CBF10B8}" dt="2019-05-16T09:25:31.679" v="54" actId="207"/>
        <pc:sldMkLst>
          <pc:docMk/>
          <pc:sldMk cId="4128352084" sldId="371"/>
        </pc:sldMkLst>
        <pc:spChg chg="mod">
          <ac:chgData name="Helen Woodhead" userId="ad3a4230-80d7-443d-8a9e-007713cf765f" providerId="ADAL" clId="{01E2CEAC-8881-47CE-B83B-E51C6CBF10B8}" dt="2019-05-16T09:25:29.024" v="53" actId="255"/>
          <ac:spMkLst>
            <pc:docMk/>
            <pc:sldMk cId="4128352084" sldId="371"/>
            <ac:spMk id="9" creationId="{E0F108AA-C428-43D9-BC43-BA324E06A667}"/>
          </ac:spMkLst>
        </pc:spChg>
        <pc:spChg chg="mod">
          <ac:chgData name="Helen Woodhead" userId="ad3a4230-80d7-443d-8a9e-007713cf765f" providerId="ADAL" clId="{01E2CEAC-8881-47CE-B83B-E51C6CBF10B8}" dt="2019-05-16T09:25:29.024" v="53" actId="255"/>
          <ac:spMkLst>
            <pc:docMk/>
            <pc:sldMk cId="4128352084" sldId="371"/>
            <ac:spMk id="10" creationId="{178ADF51-B6FA-4DA5-9BC2-9967FCB176D4}"/>
          </ac:spMkLst>
        </pc:spChg>
        <pc:spChg chg="mod">
          <ac:chgData name="Helen Woodhead" userId="ad3a4230-80d7-443d-8a9e-007713cf765f" providerId="ADAL" clId="{01E2CEAC-8881-47CE-B83B-E51C6CBF10B8}" dt="2019-05-16T09:25:29.024" v="53" actId="255"/>
          <ac:spMkLst>
            <pc:docMk/>
            <pc:sldMk cId="4128352084" sldId="371"/>
            <ac:spMk id="11" creationId="{8BD6331A-645A-4DF4-81AF-72B2C4393A9D}"/>
          </ac:spMkLst>
        </pc:spChg>
        <pc:spChg chg="mod">
          <ac:chgData name="Helen Woodhead" userId="ad3a4230-80d7-443d-8a9e-007713cf765f" providerId="ADAL" clId="{01E2CEAC-8881-47CE-B83B-E51C6CBF10B8}" dt="2019-05-16T09:25:29.024" v="53" actId="255"/>
          <ac:spMkLst>
            <pc:docMk/>
            <pc:sldMk cId="4128352084" sldId="371"/>
            <ac:spMk id="12" creationId="{C94369F3-B9A4-430C-AE24-A45E73B69319}"/>
          </ac:spMkLst>
        </pc:spChg>
        <pc:spChg chg="mod">
          <ac:chgData name="Helen Woodhead" userId="ad3a4230-80d7-443d-8a9e-007713cf765f" providerId="ADAL" clId="{01E2CEAC-8881-47CE-B83B-E51C6CBF10B8}" dt="2019-05-16T09:25:29.024" v="53" actId="255"/>
          <ac:spMkLst>
            <pc:docMk/>
            <pc:sldMk cId="4128352084" sldId="371"/>
            <ac:spMk id="13" creationId="{5E2A992B-B365-41F9-B536-69EFDFAC20A1}"/>
          </ac:spMkLst>
        </pc:spChg>
        <pc:spChg chg="mod">
          <ac:chgData name="Helen Woodhead" userId="ad3a4230-80d7-443d-8a9e-007713cf765f" providerId="ADAL" clId="{01E2CEAC-8881-47CE-B83B-E51C6CBF10B8}" dt="2019-05-16T09:25:29.024" v="53" actId="255"/>
          <ac:spMkLst>
            <pc:docMk/>
            <pc:sldMk cId="4128352084" sldId="371"/>
            <ac:spMk id="14" creationId="{801ECD3A-D1C9-4ADF-AE40-4C3946E86178}"/>
          </ac:spMkLst>
        </pc:spChg>
        <pc:spChg chg="mod">
          <ac:chgData name="Helen Woodhead" userId="ad3a4230-80d7-443d-8a9e-007713cf765f" providerId="ADAL" clId="{01E2CEAC-8881-47CE-B83B-E51C6CBF10B8}" dt="2019-05-16T09:25:15.217" v="50" actId="255"/>
          <ac:spMkLst>
            <pc:docMk/>
            <pc:sldMk cId="4128352084" sldId="371"/>
            <ac:spMk id="19" creationId="{5252A847-DE45-4FA3-A1F8-EEBEB845FF8E}"/>
          </ac:spMkLst>
        </pc:spChg>
        <pc:grpChg chg="mod">
          <ac:chgData name="Helen Woodhead" userId="ad3a4230-80d7-443d-8a9e-007713cf765f" providerId="ADAL" clId="{01E2CEAC-8881-47CE-B83B-E51C6CBF10B8}" dt="2019-05-16T09:25:31.679" v="54" actId="207"/>
          <ac:grpSpMkLst>
            <pc:docMk/>
            <pc:sldMk cId="4128352084" sldId="371"/>
            <ac:grpSpMk id="7" creationId="{B23BB23D-8A5D-47F0-BA7B-F75A234086ED}"/>
          </ac:grpSpMkLst>
        </pc:grpChg>
      </pc:sldChg>
      <pc:sldChg chg="modSp">
        <pc:chgData name="Helen Woodhead" userId="ad3a4230-80d7-443d-8a9e-007713cf765f" providerId="ADAL" clId="{01E2CEAC-8881-47CE-B83B-E51C6CBF10B8}" dt="2019-05-16T10:44:35.900" v="1339" actId="255"/>
        <pc:sldMkLst>
          <pc:docMk/>
          <pc:sldMk cId="3734974249" sldId="373"/>
        </pc:sldMkLst>
        <pc:spChg chg="mod">
          <ac:chgData name="Helen Woodhead" userId="ad3a4230-80d7-443d-8a9e-007713cf765f" providerId="ADAL" clId="{01E2CEAC-8881-47CE-B83B-E51C6CBF10B8}" dt="2019-05-16T10:44:35.900" v="1339" actId="255"/>
          <ac:spMkLst>
            <pc:docMk/>
            <pc:sldMk cId="3734974249" sldId="373"/>
            <ac:spMk id="19" creationId="{5252A847-DE45-4FA3-A1F8-EEBEB845FF8E}"/>
          </ac:spMkLst>
        </pc:spChg>
        <pc:graphicFrameChg chg="modGraphic">
          <ac:chgData name="Helen Woodhead" userId="ad3a4230-80d7-443d-8a9e-007713cf765f" providerId="ADAL" clId="{01E2CEAC-8881-47CE-B83B-E51C6CBF10B8}" dt="2019-05-16T09:24:32.342" v="42" actId="255"/>
          <ac:graphicFrameMkLst>
            <pc:docMk/>
            <pc:sldMk cId="3734974249" sldId="373"/>
            <ac:graphicFrameMk id="7" creationId="{37B5796E-F81B-40E3-9962-C814E1CDF8A1}"/>
          </ac:graphicFrameMkLst>
        </pc:graphicFrameChg>
      </pc:sldChg>
      <pc:sldChg chg="modSp">
        <pc:chgData name="Helen Woodhead" userId="ad3a4230-80d7-443d-8a9e-007713cf765f" providerId="ADAL" clId="{01E2CEAC-8881-47CE-B83B-E51C6CBF10B8}" dt="2019-05-16T09:26:22.603" v="67" actId="207"/>
        <pc:sldMkLst>
          <pc:docMk/>
          <pc:sldMk cId="1935338631" sldId="375"/>
        </pc:sldMkLst>
        <pc:spChg chg="mod">
          <ac:chgData name="Helen Woodhead" userId="ad3a4230-80d7-443d-8a9e-007713cf765f" providerId="ADAL" clId="{01E2CEAC-8881-47CE-B83B-E51C6CBF10B8}" dt="2019-05-16T09:26:20.456" v="66" actId="255"/>
          <ac:spMkLst>
            <pc:docMk/>
            <pc:sldMk cId="1935338631" sldId="375"/>
            <ac:spMk id="9" creationId="{E0F108AA-C428-43D9-BC43-BA324E06A667}"/>
          </ac:spMkLst>
        </pc:spChg>
        <pc:spChg chg="mod">
          <ac:chgData name="Helen Woodhead" userId="ad3a4230-80d7-443d-8a9e-007713cf765f" providerId="ADAL" clId="{01E2CEAC-8881-47CE-B83B-E51C6CBF10B8}" dt="2019-05-16T09:26:20.456" v="66" actId="255"/>
          <ac:spMkLst>
            <pc:docMk/>
            <pc:sldMk cId="1935338631" sldId="375"/>
            <ac:spMk id="10" creationId="{178ADF51-B6FA-4DA5-9BC2-9967FCB176D4}"/>
          </ac:spMkLst>
        </pc:spChg>
        <pc:spChg chg="mod">
          <ac:chgData name="Helen Woodhead" userId="ad3a4230-80d7-443d-8a9e-007713cf765f" providerId="ADAL" clId="{01E2CEAC-8881-47CE-B83B-E51C6CBF10B8}" dt="2019-05-16T09:26:20.456" v="66" actId="255"/>
          <ac:spMkLst>
            <pc:docMk/>
            <pc:sldMk cId="1935338631" sldId="375"/>
            <ac:spMk id="11" creationId="{8BD6331A-645A-4DF4-81AF-72B2C4393A9D}"/>
          </ac:spMkLst>
        </pc:spChg>
        <pc:spChg chg="mod">
          <ac:chgData name="Helen Woodhead" userId="ad3a4230-80d7-443d-8a9e-007713cf765f" providerId="ADAL" clId="{01E2CEAC-8881-47CE-B83B-E51C6CBF10B8}" dt="2019-05-16T09:26:20.456" v="66" actId="255"/>
          <ac:spMkLst>
            <pc:docMk/>
            <pc:sldMk cId="1935338631" sldId="375"/>
            <ac:spMk id="12" creationId="{C94369F3-B9A4-430C-AE24-A45E73B69319}"/>
          </ac:spMkLst>
        </pc:spChg>
        <pc:spChg chg="mod">
          <ac:chgData name="Helen Woodhead" userId="ad3a4230-80d7-443d-8a9e-007713cf765f" providerId="ADAL" clId="{01E2CEAC-8881-47CE-B83B-E51C6CBF10B8}" dt="2019-05-16T09:26:20.456" v="66" actId="255"/>
          <ac:spMkLst>
            <pc:docMk/>
            <pc:sldMk cId="1935338631" sldId="375"/>
            <ac:spMk id="13" creationId="{5E2A992B-B365-41F9-B536-69EFDFAC20A1}"/>
          </ac:spMkLst>
        </pc:spChg>
        <pc:spChg chg="mod">
          <ac:chgData name="Helen Woodhead" userId="ad3a4230-80d7-443d-8a9e-007713cf765f" providerId="ADAL" clId="{01E2CEAC-8881-47CE-B83B-E51C6CBF10B8}" dt="2019-05-16T09:26:20.456" v="66" actId="255"/>
          <ac:spMkLst>
            <pc:docMk/>
            <pc:sldMk cId="1935338631" sldId="375"/>
            <ac:spMk id="14" creationId="{801ECD3A-D1C9-4ADF-AE40-4C3946E86178}"/>
          </ac:spMkLst>
        </pc:spChg>
        <pc:spChg chg="mod">
          <ac:chgData name="Helen Woodhead" userId="ad3a4230-80d7-443d-8a9e-007713cf765f" providerId="ADAL" clId="{01E2CEAC-8881-47CE-B83B-E51C6CBF10B8}" dt="2019-05-16T09:26:12.421" v="63" actId="20577"/>
          <ac:spMkLst>
            <pc:docMk/>
            <pc:sldMk cId="1935338631" sldId="375"/>
            <ac:spMk id="19" creationId="{5252A847-DE45-4FA3-A1F8-EEBEB845FF8E}"/>
          </ac:spMkLst>
        </pc:spChg>
        <pc:grpChg chg="mod">
          <ac:chgData name="Helen Woodhead" userId="ad3a4230-80d7-443d-8a9e-007713cf765f" providerId="ADAL" clId="{01E2CEAC-8881-47CE-B83B-E51C6CBF10B8}" dt="2019-05-16T09:26:22.603" v="67" actId="207"/>
          <ac:grpSpMkLst>
            <pc:docMk/>
            <pc:sldMk cId="1935338631" sldId="375"/>
            <ac:grpSpMk id="7" creationId="{B23BB23D-8A5D-47F0-BA7B-F75A234086ED}"/>
          </ac:grpSpMkLst>
        </pc:grpChg>
      </pc:sldChg>
      <pc:sldChg chg="add ord">
        <pc:chgData name="Helen Woodhead" userId="ad3a4230-80d7-443d-8a9e-007713cf765f" providerId="ADAL" clId="{01E2CEAC-8881-47CE-B83B-E51C6CBF10B8}" dt="2019-05-16T09:22:40.551" v="11"/>
        <pc:sldMkLst>
          <pc:docMk/>
          <pc:sldMk cId="36671958" sldId="390"/>
        </pc:sldMkLst>
      </pc:sldChg>
      <pc:sldChg chg="addSp delSp modSp add">
        <pc:chgData name="Helen Woodhead" userId="ad3a4230-80d7-443d-8a9e-007713cf765f" providerId="ADAL" clId="{01E2CEAC-8881-47CE-B83B-E51C6CBF10B8}" dt="2019-05-16T10:19:55.581" v="1044"/>
        <pc:sldMkLst>
          <pc:docMk/>
          <pc:sldMk cId="1532207534" sldId="391"/>
        </pc:sldMkLst>
        <pc:spChg chg="add del">
          <ac:chgData name="Helen Woodhead" userId="ad3a4230-80d7-443d-8a9e-007713cf765f" providerId="ADAL" clId="{01E2CEAC-8881-47CE-B83B-E51C6CBF10B8}" dt="2019-05-16T09:32:24.200" v="129"/>
          <ac:spMkLst>
            <pc:docMk/>
            <pc:sldMk cId="1532207534" sldId="391"/>
            <ac:spMk id="2" creationId="{5A22B521-B304-481C-B090-103ED10E0002}"/>
          </ac:spMkLst>
        </pc:spChg>
        <pc:spChg chg="mod">
          <ac:chgData name="Helen Woodhead" userId="ad3a4230-80d7-443d-8a9e-007713cf765f" providerId="ADAL" clId="{01E2CEAC-8881-47CE-B83B-E51C6CBF10B8}" dt="2019-05-16T10:17:56.595" v="1012" actId="1076"/>
          <ac:spMkLst>
            <pc:docMk/>
            <pc:sldMk cId="1532207534" sldId="391"/>
            <ac:spMk id="19" creationId="{5252A847-DE45-4FA3-A1F8-EEBEB845FF8E}"/>
          </ac:spMkLst>
        </pc:spChg>
        <pc:grpChg chg="del">
          <ac:chgData name="Helen Woodhead" userId="ad3a4230-80d7-443d-8a9e-007713cf765f" providerId="ADAL" clId="{01E2CEAC-8881-47CE-B83B-E51C6CBF10B8}" dt="2019-05-16T09:32:15.237" v="126" actId="478"/>
          <ac:grpSpMkLst>
            <pc:docMk/>
            <pc:sldMk cId="1532207534" sldId="391"/>
            <ac:grpSpMk id="7" creationId="{B23BB23D-8A5D-47F0-BA7B-F75A234086ED}"/>
          </ac:grpSpMkLst>
        </pc:grpChg>
        <pc:grpChg chg="add del mod">
          <ac:chgData name="Helen Woodhead" userId="ad3a4230-80d7-443d-8a9e-007713cf765f" providerId="ADAL" clId="{01E2CEAC-8881-47CE-B83B-E51C6CBF10B8}" dt="2019-05-16T10:18:39.403" v="1023"/>
          <ac:grpSpMkLst>
            <pc:docMk/>
            <pc:sldMk cId="1532207534" sldId="391"/>
            <ac:grpSpMk id="25" creationId="{1D19555B-00FA-4C2E-9B05-A0CE54F1EDDE}"/>
          </ac:grpSpMkLst>
        </pc:grpChg>
        <pc:grpChg chg="add del mod">
          <ac:chgData name="Helen Woodhead" userId="ad3a4230-80d7-443d-8a9e-007713cf765f" providerId="ADAL" clId="{01E2CEAC-8881-47CE-B83B-E51C6CBF10B8}" dt="2019-05-16T10:19:55.581" v="1044"/>
          <ac:grpSpMkLst>
            <pc:docMk/>
            <pc:sldMk cId="1532207534" sldId="391"/>
            <ac:grpSpMk id="42" creationId="{482090EE-550B-4F10-BCB4-8D774DD6AFF9}"/>
          </ac:grpSpMkLst>
        </pc:grpChg>
        <pc:picChg chg="add mod">
          <ac:chgData name="Helen Woodhead" userId="ad3a4230-80d7-443d-8a9e-007713cf765f" providerId="ADAL" clId="{01E2CEAC-8881-47CE-B83B-E51C6CBF10B8}" dt="2019-05-16T09:33:41.311" v="177" actId="1038"/>
          <ac:picMkLst>
            <pc:docMk/>
            <pc:sldMk cId="1532207534" sldId="391"/>
            <ac:picMk id="15" creationId="{7BEB1342-2ACB-42D6-A099-67A08B5C8CF7}"/>
          </ac:picMkLst>
        </pc:picChg>
        <pc:picChg chg="add mod">
          <ac:chgData name="Helen Woodhead" userId="ad3a4230-80d7-443d-8a9e-007713cf765f" providerId="ADAL" clId="{01E2CEAC-8881-47CE-B83B-E51C6CBF10B8}" dt="2019-05-16T09:33:41.311" v="177" actId="1038"/>
          <ac:picMkLst>
            <pc:docMk/>
            <pc:sldMk cId="1532207534" sldId="391"/>
            <ac:picMk id="20" creationId="{8DA9E43C-CD77-4990-BBEC-6A9284A65709}"/>
          </ac:picMkLst>
        </pc:picChg>
        <pc:picChg chg="add mod">
          <ac:chgData name="Helen Woodhead" userId="ad3a4230-80d7-443d-8a9e-007713cf765f" providerId="ADAL" clId="{01E2CEAC-8881-47CE-B83B-E51C6CBF10B8}" dt="2019-05-16T09:33:41.311" v="177" actId="1038"/>
          <ac:picMkLst>
            <pc:docMk/>
            <pc:sldMk cId="1532207534" sldId="391"/>
            <ac:picMk id="21" creationId="{931FDEDF-3EB2-4F67-B4BA-AA815F0F1E21}"/>
          </ac:picMkLst>
        </pc:picChg>
        <pc:picChg chg="add mod">
          <ac:chgData name="Helen Woodhead" userId="ad3a4230-80d7-443d-8a9e-007713cf765f" providerId="ADAL" clId="{01E2CEAC-8881-47CE-B83B-E51C6CBF10B8}" dt="2019-05-16T09:33:41.311" v="177" actId="1038"/>
          <ac:picMkLst>
            <pc:docMk/>
            <pc:sldMk cId="1532207534" sldId="391"/>
            <ac:picMk id="22" creationId="{DF048F78-2104-4EF8-88AF-9379EDF6F5B8}"/>
          </ac:picMkLst>
        </pc:picChg>
        <pc:picChg chg="add mod">
          <ac:chgData name="Helen Woodhead" userId="ad3a4230-80d7-443d-8a9e-007713cf765f" providerId="ADAL" clId="{01E2CEAC-8881-47CE-B83B-E51C6CBF10B8}" dt="2019-05-16T09:33:41.311" v="177" actId="1038"/>
          <ac:picMkLst>
            <pc:docMk/>
            <pc:sldMk cId="1532207534" sldId="391"/>
            <ac:picMk id="23" creationId="{22E9AE82-A6F9-49A0-AF98-0C6569409802}"/>
          </ac:picMkLst>
        </pc:picChg>
        <pc:picChg chg="add mod">
          <ac:chgData name="Helen Woodhead" userId="ad3a4230-80d7-443d-8a9e-007713cf765f" providerId="ADAL" clId="{01E2CEAC-8881-47CE-B83B-E51C6CBF10B8}" dt="2019-05-16T09:33:41.311" v="177" actId="1038"/>
          <ac:picMkLst>
            <pc:docMk/>
            <pc:sldMk cId="1532207534" sldId="391"/>
            <ac:picMk id="24" creationId="{2031A1AE-9C17-4D4E-BA96-73109B114937}"/>
          </ac:picMkLst>
        </pc:picChg>
        <pc:picChg chg="del">
          <ac:chgData name="Helen Woodhead" userId="ad3a4230-80d7-443d-8a9e-007713cf765f" providerId="ADAL" clId="{01E2CEAC-8881-47CE-B83B-E51C6CBF10B8}" dt="2019-05-16T10:18:13.122" v="1017" actId="478"/>
          <ac:picMkLst>
            <pc:docMk/>
            <pc:sldMk cId="1532207534" sldId="391"/>
            <ac:picMk id="26" creationId="{932C6EE7-AE96-4E2C-9960-3912873F4B8E}"/>
          </ac:picMkLst>
        </pc:picChg>
        <pc:picChg chg="del">
          <ac:chgData name="Helen Woodhead" userId="ad3a4230-80d7-443d-8a9e-007713cf765f" providerId="ADAL" clId="{01E2CEAC-8881-47CE-B83B-E51C6CBF10B8}" dt="2019-05-16T10:18:17.392" v="1018" actId="478"/>
          <ac:picMkLst>
            <pc:docMk/>
            <pc:sldMk cId="1532207534" sldId="391"/>
            <ac:picMk id="29" creationId="{B332E5C0-6794-42E6-A325-A1C26286B568}"/>
          </ac:picMkLst>
        </pc:picChg>
        <pc:picChg chg="del">
          <ac:chgData name="Helen Woodhead" userId="ad3a4230-80d7-443d-8a9e-007713cf765f" providerId="ADAL" clId="{01E2CEAC-8881-47CE-B83B-E51C6CBF10B8}" dt="2019-05-16T10:18:36.933" v="1022" actId="478"/>
          <ac:picMkLst>
            <pc:docMk/>
            <pc:sldMk cId="1532207534" sldId="391"/>
            <ac:picMk id="32" creationId="{A85D1537-E672-46A9-8F25-38A86438B21E}"/>
          </ac:picMkLst>
        </pc:picChg>
        <pc:picChg chg="del">
          <ac:chgData name="Helen Woodhead" userId="ad3a4230-80d7-443d-8a9e-007713cf765f" providerId="ADAL" clId="{01E2CEAC-8881-47CE-B83B-E51C6CBF10B8}" dt="2019-05-16T10:18:05.112" v="1015" actId="478"/>
          <ac:picMkLst>
            <pc:docMk/>
            <pc:sldMk cId="1532207534" sldId="391"/>
            <ac:picMk id="34" creationId="{0BB39B89-2C63-4DEC-8F87-BB7FC70EAE21}"/>
          </ac:picMkLst>
        </pc:picChg>
        <pc:picChg chg="del">
          <ac:chgData name="Helen Woodhead" userId="ad3a4230-80d7-443d-8a9e-007713cf765f" providerId="ADAL" clId="{01E2CEAC-8881-47CE-B83B-E51C6CBF10B8}" dt="2019-05-16T10:18:19.620" v="1019" actId="478"/>
          <ac:picMkLst>
            <pc:docMk/>
            <pc:sldMk cId="1532207534" sldId="391"/>
            <ac:picMk id="40" creationId="{766073B6-772E-487C-8904-87594D8F4E30}"/>
          </ac:picMkLst>
        </pc:picChg>
        <pc:picChg chg="del">
          <ac:chgData name="Helen Woodhead" userId="ad3a4230-80d7-443d-8a9e-007713cf765f" providerId="ADAL" clId="{01E2CEAC-8881-47CE-B83B-E51C6CBF10B8}" dt="2019-05-16T10:18:08.264" v="1016" actId="478"/>
          <ac:picMkLst>
            <pc:docMk/>
            <pc:sldMk cId="1532207534" sldId="391"/>
            <ac:picMk id="41" creationId="{EF306472-6E99-4B14-8C77-868D7CA7574E}"/>
          </ac:picMkLst>
        </pc:picChg>
      </pc:sldChg>
      <pc:sldChg chg="modSp add">
        <pc:chgData name="Helen Woodhead" userId="ad3a4230-80d7-443d-8a9e-007713cf765f" providerId="ADAL" clId="{01E2CEAC-8881-47CE-B83B-E51C6CBF10B8}" dt="2019-05-16T09:36:14.478" v="261" actId="20577"/>
        <pc:sldMkLst>
          <pc:docMk/>
          <pc:sldMk cId="265876371" sldId="392"/>
        </pc:sldMkLst>
        <pc:spChg chg="mod">
          <ac:chgData name="Helen Woodhead" userId="ad3a4230-80d7-443d-8a9e-007713cf765f" providerId="ADAL" clId="{01E2CEAC-8881-47CE-B83B-E51C6CBF10B8}" dt="2019-05-16T09:36:14.478" v="261" actId="20577"/>
          <ac:spMkLst>
            <pc:docMk/>
            <pc:sldMk cId="265876371" sldId="392"/>
            <ac:spMk id="19" creationId="{5252A847-DE45-4FA3-A1F8-EEBEB845FF8E}"/>
          </ac:spMkLst>
        </pc:spChg>
      </pc:sldChg>
      <pc:sldChg chg="addSp delSp modSp add">
        <pc:chgData name="Helen Woodhead" userId="ad3a4230-80d7-443d-8a9e-007713cf765f" providerId="ADAL" clId="{01E2CEAC-8881-47CE-B83B-E51C6CBF10B8}" dt="2019-05-16T13:43:06.088" v="1345" actId="1038"/>
        <pc:sldMkLst>
          <pc:docMk/>
          <pc:sldMk cId="2901565850" sldId="393"/>
        </pc:sldMkLst>
        <pc:spChg chg="mod">
          <ac:chgData name="Helen Woodhead" userId="ad3a4230-80d7-443d-8a9e-007713cf765f" providerId="ADAL" clId="{01E2CEAC-8881-47CE-B83B-E51C6CBF10B8}" dt="2019-05-16T09:37:36.448" v="270" actId="255"/>
          <ac:spMkLst>
            <pc:docMk/>
            <pc:sldMk cId="2901565850" sldId="393"/>
            <ac:spMk id="19" creationId="{5252A847-DE45-4FA3-A1F8-EEBEB845FF8E}"/>
          </ac:spMkLst>
        </pc:spChg>
        <pc:spChg chg="mod">
          <ac:chgData name="Helen Woodhead" userId="ad3a4230-80d7-443d-8a9e-007713cf765f" providerId="ADAL" clId="{01E2CEAC-8881-47CE-B83B-E51C6CBF10B8}" dt="2019-05-16T09:47:03.971" v="329" actId="20577"/>
          <ac:spMkLst>
            <pc:docMk/>
            <pc:sldMk cId="2901565850" sldId="393"/>
            <ac:spMk id="30" creationId="{DE4D94FB-83B8-4B37-894B-A2DEFD8D2476}"/>
          </ac:spMkLst>
        </pc:spChg>
        <pc:spChg chg="add mod">
          <ac:chgData name="Helen Woodhead" userId="ad3a4230-80d7-443d-8a9e-007713cf765f" providerId="ADAL" clId="{01E2CEAC-8881-47CE-B83B-E51C6CBF10B8}" dt="2019-05-16T09:48:50.533" v="355" actId="20577"/>
          <ac:spMkLst>
            <pc:docMk/>
            <pc:sldMk cId="2901565850" sldId="393"/>
            <ac:spMk id="33" creationId="{57E56AED-60FC-49DD-87DC-9403DDA02F07}"/>
          </ac:spMkLst>
        </pc:spChg>
        <pc:grpChg chg="add mod">
          <ac:chgData name="Helen Woodhead" userId="ad3a4230-80d7-443d-8a9e-007713cf765f" providerId="ADAL" clId="{01E2CEAC-8881-47CE-B83B-E51C6CBF10B8}" dt="2019-05-16T09:48:14.160" v="349" actId="1038"/>
          <ac:grpSpMkLst>
            <pc:docMk/>
            <pc:sldMk cId="2901565850" sldId="393"/>
            <ac:grpSpMk id="2" creationId="{CD8E1942-DD33-482C-AC8B-4C1E5D616A0E}"/>
          </ac:grpSpMkLst>
        </pc:grpChg>
        <pc:grpChg chg="add mod">
          <ac:chgData name="Helen Woodhead" userId="ad3a4230-80d7-443d-8a9e-007713cf765f" providerId="ADAL" clId="{01E2CEAC-8881-47CE-B83B-E51C6CBF10B8}" dt="2019-05-16T09:48:07.040" v="334" actId="164"/>
          <ac:grpSpMkLst>
            <pc:docMk/>
            <pc:sldMk cId="2901565850" sldId="393"/>
            <ac:grpSpMk id="13" creationId="{CC6D8E0F-ABA4-4922-BA8C-2624DEE00099}"/>
          </ac:grpSpMkLst>
        </pc:grpChg>
        <pc:picChg chg="del">
          <ac:chgData name="Helen Woodhead" userId="ad3a4230-80d7-443d-8a9e-007713cf765f" providerId="ADAL" clId="{01E2CEAC-8881-47CE-B83B-E51C6CBF10B8}" dt="2019-05-16T09:37:16.305" v="265" actId="478"/>
          <ac:picMkLst>
            <pc:docMk/>
            <pc:sldMk cId="2901565850" sldId="393"/>
            <ac:picMk id="15" creationId="{7BEB1342-2ACB-42D6-A099-67A08B5C8CF7}"/>
          </ac:picMkLst>
        </pc:picChg>
        <pc:picChg chg="del">
          <ac:chgData name="Helen Woodhead" userId="ad3a4230-80d7-443d-8a9e-007713cf765f" providerId="ADAL" clId="{01E2CEAC-8881-47CE-B83B-E51C6CBF10B8}" dt="2019-05-16T09:37:16.305" v="265" actId="478"/>
          <ac:picMkLst>
            <pc:docMk/>
            <pc:sldMk cId="2901565850" sldId="393"/>
            <ac:picMk id="20" creationId="{8DA9E43C-CD77-4990-BBEC-6A9284A65709}"/>
          </ac:picMkLst>
        </pc:picChg>
        <pc:picChg chg="del">
          <ac:chgData name="Helen Woodhead" userId="ad3a4230-80d7-443d-8a9e-007713cf765f" providerId="ADAL" clId="{01E2CEAC-8881-47CE-B83B-E51C6CBF10B8}" dt="2019-05-16T09:37:16.305" v="265" actId="478"/>
          <ac:picMkLst>
            <pc:docMk/>
            <pc:sldMk cId="2901565850" sldId="393"/>
            <ac:picMk id="21" creationId="{931FDEDF-3EB2-4F67-B4BA-AA815F0F1E21}"/>
          </ac:picMkLst>
        </pc:picChg>
        <pc:picChg chg="del">
          <ac:chgData name="Helen Woodhead" userId="ad3a4230-80d7-443d-8a9e-007713cf765f" providerId="ADAL" clId="{01E2CEAC-8881-47CE-B83B-E51C6CBF10B8}" dt="2019-05-16T09:37:16.305" v="265" actId="478"/>
          <ac:picMkLst>
            <pc:docMk/>
            <pc:sldMk cId="2901565850" sldId="393"/>
            <ac:picMk id="22" creationId="{DF048F78-2104-4EF8-88AF-9379EDF6F5B8}"/>
          </ac:picMkLst>
        </pc:picChg>
        <pc:picChg chg="del">
          <ac:chgData name="Helen Woodhead" userId="ad3a4230-80d7-443d-8a9e-007713cf765f" providerId="ADAL" clId="{01E2CEAC-8881-47CE-B83B-E51C6CBF10B8}" dt="2019-05-16T09:37:16.305" v="265" actId="478"/>
          <ac:picMkLst>
            <pc:docMk/>
            <pc:sldMk cId="2901565850" sldId="393"/>
            <ac:picMk id="23" creationId="{22E9AE82-A6F9-49A0-AF98-0C6569409802}"/>
          </ac:picMkLst>
        </pc:picChg>
        <pc:picChg chg="del">
          <ac:chgData name="Helen Woodhead" userId="ad3a4230-80d7-443d-8a9e-007713cf765f" providerId="ADAL" clId="{01E2CEAC-8881-47CE-B83B-E51C6CBF10B8}" dt="2019-05-16T09:37:16.305" v="265" actId="478"/>
          <ac:picMkLst>
            <pc:docMk/>
            <pc:sldMk cId="2901565850" sldId="393"/>
            <ac:picMk id="24" creationId="{2031A1AE-9C17-4D4E-BA96-73109B114937}"/>
          </ac:picMkLst>
        </pc:picChg>
        <pc:picChg chg="mod">
          <ac:chgData name="Helen Woodhead" userId="ad3a4230-80d7-443d-8a9e-007713cf765f" providerId="ADAL" clId="{01E2CEAC-8881-47CE-B83B-E51C6CBF10B8}" dt="2019-05-16T13:43:06.088" v="1345" actId="1038"/>
          <ac:picMkLst>
            <pc:docMk/>
            <pc:sldMk cId="2901565850" sldId="393"/>
            <ac:picMk id="26" creationId="{06285F80-23F1-4676-B4CD-080D50711DC0}"/>
          </ac:picMkLst>
        </pc:picChg>
      </pc:sldChg>
      <pc:sldChg chg="delSp modSp add">
        <pc:chgData name="Helen Woodhead" userId="ad3a4230-80d7-443d-8a9e-007713cf765f" providerId="ADAL" clId="{01E2CEAC-8881-47CE-B83B-E51C6CBF10B8}" dt="2019-05-16T09:50:28.811" v="387" actId="207"/>
        <pc:sldMkLst>
          <pc:docMk/>
          <pc:sldMk cId="3113338408" sldId="394"/>
        </pc:sldMkLst>
        <pc:spChg chg="mod">
          <ac:chgData name="Helen Woodhead" userId="ad3a4230-80d7-443d-8a9e-007713cf765f" providerId="ADAL" clId="{01E2CEAC-8881-47CE-B83B-E51C6CBF10B8}" dt="2019-05-16T09:50:12.742" v="379" actId="20577"/>
          <ac:spMkLst>
            <pc:docMk/>
            <pc:sldMk cId="3113338408" sldId="394"/>
            <ac:spMk id="19" creationId="{5252A847-DE45-4FA3-A1F8-EEBEB845FF8E}"/>
          </ac:spMkLst>
        </pc:spChg>
        <pc:spChg chg="mod">
          <ac:chgData name="Helen Woodhead" userId="ad3a4230-80d7-443d-8a9e-007713cf765f" providerId="ADAL" clId="{01E2CEAC-8881-47CE-B83B-E51C6CBF10B8}" dt="2019-05-16T09:50:22.767" v="383" actId="207"/>
          <ac:spMkLst>
            <pc:docMk/>
            <pc:sldMk cId="3113338408" sldId="394"/>
            <ac:spMk id="29" creationId="{C3786EE0-C1E5-4DF4-83AA-C048B320B747}"/>
          </ac:spMkLst>
        </pc:spChg>
        <pc:spChg chg="mod">
          <ac:chgData name="Helen Woodhead" userId="ad3a4230-80d7-443d-8a9e-007713cf765f" providerId="ADAL" clId="{01E2CEAC-8881-47CE-B83B-E51C6CBF10B8}" dt="2019-05-16T09:50:28.811" v="387" actId="207"/>
          <ac:spMkLst>
            <pc:docMk/>
            <pc:sldMk cId="3113338408" sldId="394"/>
            <ac:spMk id="31" creationId="{034E7971-29CB-45D6-9747-8A06C95F9A3E}"/>
          </ac:spMkLst>
        </pc:spChg>
        <pc:grpChg chg="del">
          <ac:chgData name="Helen Woodhead" userId="ad3a4230-80d7-443d-8a9e-007713cf765f" providerId="ADAL" clId="{01E2CEAC-8881-47CE-B83B-E51C6CBF10B8}" dt="2019-05-16T09:50:18.145" v="381" actId="478"/>
          <ac:grpSpMkLst>
            <pc:docMk/>
            <pc:sldMk cId="3113338408" sldId="394"/>
            <ac:grpSpMk id="13" creationId="{CC6D8E0F-ABA4-4922-BA8C-2624DEE00099}"/>
          </ac:grpSpMkLst>
        </pc:grpChg>
        <pc:picChg chg="del">
          <ac:chgData name="Helen Woodhead" userId="ad3a4230-80d7-443d-8a9e-007713cf765f" providerId="ADAL" clId="{01E2CEAC-8881-47CE-B83B-E51C6CBF10B8}" dt="2019-05-16T09:50:18.145" v="381" actId="478"/>
          <ac:picMkLst>
            <pc:docMk/>
            <pc:sldMk cId="3113338408" sldId="394"/>
            <ac:picMk id="25" creationId="{1970632B-DEDA-429D-8ADD-5EDAA0C7A1B6}"/>
          </ac:picMkLst>
        </pc:picChg>
        <pc:picChg chg="del">
          <ac:chgData name="Helen Woodhead" userId="ad3a4230-80d7-443d-8a9e-007713cf765f" providerId="ADAL" clId="{01E2CEAC-8881-47CE-B83B-E51C6CBF10B8}" dt="2019-05-16T09:50:16.339" v="380" actId="478"/>
          <ac:picMkLst>
            <pc:docMk/>
            <pc:sldMk cId="3113338408" sldId="394"/>
            <ac:picMk id="26" creationId="{06285F80-23F1-4676-B4CD-080D50711DC0}"/>
          </ac:picMkLst>
        </pc:picChg>
      </pc:sldChg>
      <pc:sldChg chg="addSp delSp modSp add del">
        <pc:chgData name="Helen Woodhead" userId="ad3a4230-80d7-443d-8a9e-007713cf765f" providerId="ADAL" clId="{01E2CEAC-8881-47CE-B83B-E51C6CBF10B8}" dt="2019-05-16T09:59:07.505" v="497" actId="2696"/>
        <pc:sldMkLst>
          <pc:docMk/>
          <pc:sldMk cId="1146809114" sldId="395"/>
        </pc:sldMkLst>
        <pc:spChg chg="mod">
          <ac:chgData name="Helen Woodhead" userId="ad3a4230-80d7-443d-8a9e-007713cf765f" providerId="ADAL" clId="{01E2CEAC-8881-47CE-B83B-E51C6CBF10B8}" dt="2019-05-16T09:58:29.701" v="495" actId="20577"/>
          <ac:spMkLst>
            <pc:docMk/>
            <pc:sldMk cId="1146809114" sldId="395"/>
            <ac:spMk id="19" creationId="{5252A847-DE45-4FA3-A1F8-EEBEB845FF8E}"/>
          </ac:spMkLst>
        </pc:spChg>
        <pc:grpChg chg="del">
          <ac:chgData name="Helen Woodhead" userId="ad3a4230-80d7-443d-8a9e-007713cf765f" providerId="ADAL" clId="{01E2CEAC-8881-47CE-B83B-E51C6CBF10B8}" dt="2019-05-16T09:52:04.169" v="396" actId="478"/>
          <ac:grpSpMkLst>
            <pc:docMk/>
            <pc:sldMk cId="1146809114" sldId="395"/>
            <ac:grpSpMk id="2" creationId="{CD8E1942-DD33-482C-AC8B-4C1E5D616A0E}"/>
          </ac:grpSpMkLst>
        </pc:grpChg>
        <pc:grpChg chg="add mod">
          <ac:chgData name="Helen Woodhead" userId="ad3a4230-80d7-443d-8a9e-007713cf765f" providerId="ADAL" clId="{01E2CEAC-8881-47CE-B83B-E51C6CBF10B8}" dt="2019-05-16T09:56:56.514" v="491" actId="1035"/>
          <ac:grpSpMkLst>
            <pc:docMk/>
            <pc:sldMk cId="1146809114" sldId="395"/>
            <ac:grpSpMk id="3" creationId="{647E2EC8-FAE2-4E1B-A174-2DB4371CBC4A}"/>
          </ac:grpSpMkLst>
        </pc:grpChg>
        <pc:picChg chg="add mod">
          <ac:chgData name="Helen Woodhead" userId="ad3a4230-80d7-443d-8a9e-007713cf765f" providerId="ADAL" clId="{01E2CEAC-8881-47CE-B83B-E51C6CBF10B8}" dt="2019-05-16T09:56:52.419" v="471" actId="164"/>
          <ac:picMkLst>
            <pc:docMk/>
            <pc:sldMk cId="1146809114" sldId="395"/>
            <ac:picMk id="20" creationId="{46106161-4D04-47B0-8170-611D6574EA66}"/>
          </ac:picMkLst>
        </pc:picChg>
        <pc:picChg chg="add mod">
          <ac:chgData name="Helen Woodhead" userId="ad3a4230-80d7-443d-8a9e-007713cf765f" providerId="ADAL" clId="{01E2CEAC-8881-47CE-B83B-E51C6CBF10B8}" dt="2019-05-16T09:56:52.419" v="471" actId="164"/>
          <ac:picMkLst>
            <pc:docMk/>
            <pc:sldMk cId="1146809114" sldId="395"/>
            <ac:picMk id="21" creationId="{DBA50A63-82FE-4BF0-B78A-BD914A12DDFF}"/>
          </ac:picMkLst>
        </pc:picChg>
        <pc:picChg chg="add mod">
          <ac:chgData name="Helen Woodhead" userId="ad3a4230-80d7-443d-8a9e-007713cf765f" providerId="ADAL" clId="{01E2CEAC-8881-47CE-B83B-E51C6CBF10B8}" dt="2019-05-16T09:56:52.419" v="471" actId="164"/>
          <ac:picMkLst>
            <pc:docMk/>
            <pc:sldMk cId="1146809114" sldId="395"/>
            <ac:picMk id="22" creationId="{EC1A12B5-0E4D-4B04-AD54-9ECB26C41DFB}"/>
          </ac:picMkLst>
        </pc:picChg>
        <pc:picChg chg="add mod">
          <ac:chgData name="Helen Woodhead" userId="ad3a4230-80d7-443d-8a9e-007713cf765f" providerId="ADAL" clId="{01E2CEAC-8881-47CE-B83B-E51C6CBF10B8}" dt="2019-05-16T09:56:52.419" v="471" actId="164"/>
          <ac:picMkLst>
            <pc:docMk/>
            <pc:sldMk cId="1146809114" sldId="395"/>
            <ac:picMk id="23" creationId="{AEA94C90-BD2D-4412-8843-9F7FEB6F47BE}"/>
          </ac:picMkLst>
        </pc:picChg>
        <pc:picChg chg="add mod">
          <ac:chgData name="Helen Woodhead" userId="ad3a4230-80d7-443d-8a9e-007713cf765f" providerId="ADAL" clId="{01E2CEAC-8881-47CE-B83B-E51C6CBF10B8}" dt="2019-05-16T09:56:52.419" v="471" actId="164"/>
          <ac:picMkLst>
            <pc:docMk/>
            <pc:sldMk cId="1146809114" sldId="395"/>
            <ac:picMk id="24" creationId="{B6D551BB-8D81-416C-85F3-53C8D452A791}"/>
          </ac:picMkLst>
        </pc:picChg>
      </pc:sldChg>
      <pc:sldChg chg="modSp add">
        <pc:chgData name="Helen Woodhead" userId="ad3a4230-80d7-443d-8a9e-007713cf765f" providerId="ADAL" clId="{01E2CEAC-8881-47CE-B83B-E51C6CBF10B8}" dt="2019-05-16T10:00:27.947" v="546" actId="113"/>
        <pc:sldMkLst>
          <pc:docMk/>
          <pc:sldMk cId="1133818512" sldId="396"/>
        </pc:sldMkLst>
        <pc:spChg chg="mod">
          <ac:chgData name="Helen Woodhead" userId="ad3a4230-80d7-443d-8a9e-007713cf765f" providerId="ADAL" clId="{01E2CEAC-8881-47CE-B83B-E51C6CBF10B8}" dt="2019-05-16T10:00:27.947" v="546" actId="113"/>
          <ac:spMkLst>
            <pc:docMk/>
            <pc:sldMk cId="1133818512" sldId="396"/>
            <ac:spMk id="19" creationId="{5252A847-DE45-4FA3-A1F8-EEBEB845FF8E}"/>
          </ac:spMkLst>
        </pc:spChg>
      </pc:sldChg>
      <pc:sldChg chg="modSp add">
        <pc:chgData name="Helen Woodhead" userId="ad3a4230-80d7-443d-8a9e-007713cf765f" providerId="ADAL" clId="{01E2CEAC-8881-47CE-B83B-E51C6CBF10B8}" dt="2019-05-16T10:13:23.791" v="962" actId="6549"/>
        <pc:sldMkLst>
          <pc:docMk/>
          <pc:sldMk cId="2137832193" sldId="400"/>
        </pc:sldMkLst>
        <pc:spChg chg="mod">
          <ac:chgData name="Helen Woodhead" userId="ad3a4230-80d7-443d-8a9e-007713cf765f" providerId="ADAL" clId="{01E2CEAC-8881-47CE-B83B-E51C6CBF10B8}" dt="2019-05-16T10:13:23.791" v="962" actId="6549"/>
          <ac:spMkLst>
            <pc:docMk/>
            <pc:sldMk cId="2137832193" sldId="400"/>
            <ac:spMk id="19" creationId="{5252A847-DE45-4FA3-A1F8-EEBEB845FF8E}"/>
          </ac:spMkLst>
        </pc:spChg>
      </pc:sldChg>
      <pc:sldChg chg="addSp delSp modSp add">
        <pc:chgData name="Helen Woodhead" userId="ad3a4230-80d7-443d-8a9e-007713cf765f" providerId="ADAL" clId="{01E2CEAC-8881-47CE-B83B-E51C6CBF10B8}" dt="2019-05-16T10:41:10.947" v="1335" actId="255"/>
        <pc:sldMkLst>
          <pc:docMk/>
          <pc:sldMk cId="3535620669" sldId="401"/>
        </pc:sldMkLst>
        <pc:spChg chg="mod">
          <ac:chgData name="Helen Woodhead" userId="ad3a4230-80d7-443d-8a9e-007713cf765f" providerId="ADAL" clId="{01E2CEAC-8881-47CE-B83B-E51C6CBF10B8}" dt="2019-05-16T10:41:10.947" v="1335" actId="255"/>
          <ac:spMkLst>
            <pc:docMk/>
            <pc:sldMk cId="3535620669" sldId="401"/>
            <ac:spMk id="19" creationId="{5252A847-DE45-4FA3-A1F8-EEBEB845FF8E}"/>
          </ac:spMkLst>
        </pc:spChg>
        <pc:spChg chg="add mod">
          <ac:chgData name="Helen Woodhead" userId="ad3a4230-80d7-443d-8a9e-007713cf765f" providerId="ADAL" clId="{01E2CEAC-8881-47CE-B83B-E51C6CBF10B8}" dt="2019-05-16T10:40:45.886" v="1324" actId="20577"/>
          <ac:spMkLst>
            <pc:docMk/>
            <pc:sldMk cId="3535620669" sldId="401"/>
            <ac:spMk id="23" creationId="{DB8181E3-0576-4680-9ABF-E7FE2315ADE3}"/>
          </ac:spMkLst>
        </pc:spChg>
        <pc:spChg chg="add mod">
          <ac:chgData name="Helen Woodhead" userId="ad3a4230-80d7-443d-8a9e-007713cf765f" providerId="ADAL" clId="{01E2CEAC-8881-47CE-B83B-E51C6CBF10B8}" dt="2019-05-16T10:40:48.807" v="1328" actId="20577"/>
          <ac:spMkLst>
            <pc:docMk/>
            <pc:sldMk cId="3535620669" sldId="401"/>
            <ac:spMk id="24" creationId="{3324467C-1732-44CC-A5ED-735599914A1A}"/>
          </ac:spMkLst>
        </pc:spChg>
        <pc:spChg chg="add mod">
          <ac:chgData name="Helen Woodhead" userId="ad3a4230-80d7-443d-8a9e-007713cf765f" providerId="ADAL" clId="{01E2CEAC-8881-47CE-B83B-E51C6CBF10B8}" dt="2019-05-16T10:40:52.070" v="1332" actId="20577"/>
          <ac:spMkLst>
            <pc:docMk/>
            <pc:sldMk cId="3535620669" sldId="401"/>
            <ac:spMk id="25" creationId="{E1D90098-29E2-4776-AFF3-41DE1437BC46}"/>
          </ac:spMkLst>
        </pc:spChg>
        <pc:grpChg chg="add mod">
          <ac:chgData name="Helen Woodhead" userId="ad3a4230-80d7-443d-8a9e-007713cf765f" providerId="ADAL" clId="{01E2CEAC-8881-47CE-B83B-E51C6CBF10B8}" dt="2019-05-16T10:20:38.274" v="1074" actId="1038"/>
          <ac:grpSpMkLst>
            <pc:docMk/>
            <pc:sldMk cId="3535620669" sldId="401"/>
            <ac:grpSpMk id="2" creationId="{7544B837-1E8A-4556-9565-64C853012984}"/>
          </ac:grpSpMkLst>
        </pc:grpChg>
        <pc:grpChg chg="add del mod">
          <ac:chgData name="Helen Woodhead" userId="ad3a4230-80d7-443d-8a9e-007713cf765f" providerId="ADAL" clId="{01E2CEAC-8881-47CE-B83B-E51C6CBF10B8}" dt="2019-05-16T10:20:00.870" v="1047" actId="165"/>
          <ac:grpSpMkLst>
            <pc:docMk/>
            <pc:sldMk cId="3535620669" sldId="401"/>
            <ac:grpSpMk id="9" creationId="{5E4815FD-EEA2-4CB8-9FB5-72A753A3ABF3}"/>
          </ac:grpSpMkLst>
        </pc:grpChg>
        <pc:graphicFrameChg chg="del">
          <ac:chgData name="Helen Woodhead" userId="ad3a4230-80d7-443d-8a9e-007713cf765f" providerId="ADAL" clId="{01E2CEAC-8881-47CE-B83B-E51C6CBF10B8}" dt="2019-05-16T10:14:47.231" v="965" actId="478"/>
          <ac:graphicFrameMkLst>
            <pc:docMk/>
            <pc:sldMk cId="3535620669" sldId="401"/>
            <ac:graphicFrameMk id="7" creationId="{37B5796E-F81B-40E3-9962-C814E1CDF8A1}"/>
          </ac:graphicFrameMkLst>
        </pc:graphicFrameChg>
        <pc:graphicFrameChg chg="add mod modGraphic">
          <ac:chgData name="Helen Woodhead" userId="ad3a4230-80d7-443d-8a9e-007713cf765f" providerId="ADAL" clId="{01E2CEAC-8881-47CE-B83B-E51C6CBF10B8}" dt="2019-05-16T10:40:05.892" v="1318" actId="20577"/>
          <ac:graphicFrameMkLst>
            <pc:docMk/>
            <pc:sldMk cId="3535620669" sldId="401"/>
            <ac:graphicFrameMk id="22" creationId="{5A52FBE1-466A-41D0-B828-6A220E15DA60}"/>
          </ac:graphicFrameMkLst>
        </pc:graphicFrameChg>
        <pc:picChg chg="mod topLvl">
          <ac:chgData name="Helen Woodhead" userId="ad3a4230-80d7-443d-8a9e-007713cf765f" providerId="ADAL" clId="{01E2CEAC-8881-47CE-B83B-E51C6CBF10B8}" dt="2019-05-16T10:20:36.620" v="1071" actId="164"/>
          <ac:picMkLst>
            <pc:docMk/>
            <pc:sldMk cId="3535620669" sldId="401"/>
            <ac:picMk id="10" creationId="{798B74FB-EA21-4113-B424-7718A829F58A}"/>
          </ac:picMkLst>
        </pc:picChg>
        <pc:picChg chg="mod topLvl">
          <ac:chgData name="Helen Woodhead" userId="ad3a4230-80d7-443d-8a9e-007713cf765f" providerId="ADAL" clId="{01E2CEAC-8881-47CE-B83B-E51C6CBF10B8}" dt="2019-05-16T10:20:36.620" v="1071" actId="164"/>
          <ac:picMkLst>
            <pc:docMk/>
            <pc:sldMk cId="3535620669" sldId="401"/>
            <ac:picMk id="11" creationId="{E81B7275-12C9-42D9-B2EC-77BE6B4048AC}"/>
          </ac:picMkLst>
        </pc:picChg>
        <pc:picChg chg="del">
          <ac:chgData name="Helen Woodhead" userId="ad3a4230-80d7-443d-8a9e-007713cf765f" providerId="ADAL" clId="{01E2CEAC-8881-47CE-B83B-E51C6CBF10B8}" dt="2019-05-16T10:19:40.511" v="1037" actId="478"/>
          <ac:picMkLst>
            <pc:docMk/>
            <pc:sldMk cId="3535620669" sldId="401"/>
            <ac:picMk id="12" creationId="{D254BB02-4F0A-425B-A4DB-BFBE28A45EC7}"/>
          </ac:picMkLst>
        </pc:picChg>
        <pc:picChg chg="mod topLvl">
          <ac:chgData name="Helen Woodhead" userId="ad3a4230-80d7-443d-8a9e-007713cf765f" providerId="ADAL" clId="{01E2CEAC-8881-47CE-B83B-E51C6CBF10B8}" dt="2019-05-16T10:20:36.620" v="1071" actId="164"/>
          <ac:picMkLst>
            <pc:docMk/>
            <pc:sldMk cId="3535620669" sldId="401"/>
            <ac:picMk id="13" creationId="{9FB607A4-1276-4858-9984-0D2C23A3419F}"/>
          </ac:picMkLst>
        </pc:picChg>
        <pc:picChg chg="mod topLvl">
          <ac:chgData name="Helen Woodhead" userId="ad3a4230-80d7-443d-8a9e-007713cf765f" providerId="ADAL" clId="{01E2CEAC-8881-47CE-B83B-E51C6CBF10B8}" dt="2019-05-16T10:20:36.620" v="1071" actId="164"/>
          <ac:picMkLst>
            <pc:docMk/>
            <pc:sldMk cId="3535620669" sldId="401"/>
            <ac:picMk id="14" creationId="{75CEFB36-9993-48BC-ADBD-2C8EC410CB6D}"/>
          </ac:picMkLst>
        </pc:picChg>
        <pc:picChg chg="del">
          <ac:chgData name="Helen Woodhead" userId="ad3a4230-80d7-443d-8a9e-007713cf765f" providerId="ADAL" clId="{01E2CEAC-8881-47CE-B83B-E51C6CBF10B8}" dt="2019-05-16T10:19:36.865" v="1034" actId="478"/>
          <ac:picMkLst>
            <pc:docMk/>
            <pc:sldMk cId="3535620669" sldId="401"/>
            <ac:picMk id="15" creationId="{892AB522-441C-4524-87F5-F9E2C969C1E7}"/>
          </ac:picMkLst>
        </pc:picChg>
        <pc:picChg chg="mod topLvl">
          <ac:chgData name="Helen Woodhead" userId="ad3a4230-80d7-443d-8a9e-007713cf765f" providerId="ADAL" clId="{01E2CEAC-8881-47CE-B83B-E51C6CBF10B8}" dt="2019-05-16T10:20:36.620" v="1071" actId="164"/>
          <ac:picMkLst>
            <pc:docMk/>
            <pc:sldMk cId="3535620669" sldId="401"/>
            <ac:picMk id="20" creationId="{8F1DDCEA-5DBF-4A95-B2ED-0A57A40B5BA8}"/>
          </ac:picMkLst>
        </pc:picChg>
        <pc:picChg chg="del">
          <ac:chgData name="Helen Woodhead" userId="ad3a4230-80d7-443d-8a9e-007713cf765f" providerId="ADAL" clId="{01E2CEAC-8881-47CE-B83B-E51C6CBF10B8}" dt="2019-05-16T10:19:45.722" v="1039" actId="478"/>
          <ac:picMkLst>
            <pc:docMk/>
            <pc:sldMk cId="3535620669" sldId="401"/>
            <ac:picMk id="21" creationId="{85FAA79F-51E2-44B6-9686-493505B05452}"/>
          </ac:picMkLst>
        </pc:picChg>
      </pc:sldChg>
      <pc:sldChg chg="modSp add">
        <pc:chgData name="Helen Woodhead" userId="ad3a4230-80d7-443d-8a9e-007713cf765f" providerId="ADAL" clId="{01E2CEAC-8881-47CE-B83B-E51C6CBF10B8}" dt="2019-05-16T10:42:47.620" v="1338" actId="207"/>
        <pc:sldMkLst>
          <pc:docMk/>
          <pc:sldMk cId="3972273242" sldId="402"/>
        </pc:sldMkLst>
        <pc:spChg chg="mod">
          <ac:chgData name="Helen Woodhead" userId="ad3a4230-80d7-443d-8a9e-007713cf765f" providerId="ADAL" clId="{01E2CEAC-8881-47CE-B83B-E51C6CBF10B8}" dt="2019-05-16T10:42:47.620" v="1338" actId="207"/>
          <ac:spMkLst>
            <pc:docMk/>
            <pc:sldMk cId="3972273242" sldId="402"/>
            <ac:spMk id="23" creationId="{DB8181E3-0576-4680-9ABF-E7FE2315ADE3}"/>
          </ac:spMkLst>
        </pc:spChg>
        <pc:spChg chg="mod">
          <ac:chgData name="Helen Woodhead" userId="ad3a4230-80d7-443d-8a9e-007713cf765f" providerId="ADAL" clId="{01E2CEAC-8881-47CE-B83B-E51C6CBF10B8}" dt="2019-05-16T10:42:17.518" v="1337" actId="207"/>
          <ac:spMkLst>
            <pc:docMk/>
            <pc:sldMk cId="3972273242" sldId="402"/>
            <ac:spMk id="24" creationId="{3324467C-1732-44CC-A5ED-735599914A1A}"/>
          </ac:spMkLst>
        </pc:spChg>
        <pc:spChg chg="mod">
          <ac:chgData name="Helen Woodhead" userId="ad3a4230-80d7-443d-8a9e-007713cf765f" providerId="ADAL" clId="{01E2CEAC-8881-47CE-B83B-E51C6CBF10B8}" dt="2019-05-16T10:42:47.620" v="1338" actId="207"/>
          <ac:spMkLst>
            <pc:docMk/>
            <pc:sldMk cId="3972273242" sldId="402"/>
            <ac:spMk id="25" creationId="{E1D90098-29E2-4776-AFF3-41DE1437BC46}"/>
          </ac:spMkLst>
        </pc:spChg>
      </pc:sldChg>
    </pc:docChg>
  </pc:docChgLst>
  <pc:docChgLst>
    <pc:chgData name="Liz Axup" userId="f0cf2359-c867-42e7-8ac2-6b3e19dcb7ab" providerId="ADAL" clId="{6CF2626E-A939-44AF-B880-E642849EAFC7}"/>
  </pc:docChgLst>
  <pc:docChgLst>
    <pc:chgData name="Kyle Tidswell-Brown" userId="3518c4a0-5c99-4880-b127-cb60ccf11a39" providerId="ADAL" clId="{AF963E8C-D61E-4A3A-923C-A3A22B0F51A0}"/>
    <pc:docChg chg="undo custSel addSld delSld modSld">
      <pc:chgData name="Kyle Tidswell-Brown" userId="3518c4a0-5c99-4880-b127-cb60ccf11a39" providerId="ADAL" clId="{AF963E8C-D61E-4A3A-923C-A3A22B0F51A0}" dt="2019-05-23T12:29:57.686" v="1108" actId="20577"/>
      <pc:docMkLst>
        <pc:docMk/>
      </pc:docMkLst>
      <pc:sldChg chg="addSp delSp modSp">
        <pc:chgData name="Kyle Tidswell-Brown" userId="3518c4a0-5c99-4880-b127-cb60ccf11a39" providerId="ADAL" clId="{AF963E8C-D61E-4A3A-923C-A3A22B0F51A0}" dt="2019-05-23T10:00:20.247" v="1089" actId="20577"/>
        <pc:sldMkLst>
          <pc:docMk/>
          <pc:sldMk cId="2637481266" sldId="256"/>
        </pc:sldMkLst>
        <pc:spChg chg="mod">
          <ac:chgData name="Kyle Tidswell-Brown" userId="3518c4a0-5c99-4880-b127-cb60ccf11a39" providerId="ADAL" clId="{AF963E8C-D61E-4A3A-923C-A3A22B0F51A0}" dt="2019-05-23T10:00:20.247" v="1089" actId="20577"/>
          <ac:spMkLst>
            <pc:docMk/>
            <pc:sldMk cId="2637481266" sldId="256"/>
            <ac:spMk id="10" creationId="{03EBD412-D7B0-42DF-A6BD-1776F95F6081}"/>
          </ac:spMkLst>
        </pc:spChg>
        <pc:grpChg chg="add">
          <ac:chgData name="Kyle Tidswell-Brown" userId="3518c4a0-5c99-4880-b127-cb60ccf11a39" providerId="ADAL" clId="{AF963E8C-D61E-4A3A-923C-A3A22B0F51A0}" dt="2019-05-23T10:00:17.751" v="1087"/>
          <ac:grpSpMkLst>
            <pc:docMk/>
            <pc:sldMk cId="2637481266" sldId="256"/>
            <ac:grpSpMk id="7" creationId="{9AEDA7C8-2AE5-478C-83EF-E42D33B71927}"/>
          </ac:grpSpMkLst>
        </pc:grpChg>
        <pc:grpChg chg="del">
          <ac:chgData name="Kyle Tidswell-Brown" userId="3518c4a0-5c99-4880-b127-cb60ccf11a39" providerId="ADAL" clId="{AF963E8C-D61E-4A3A-923C-A3A22B0F51A0}" dt="2019-05-23T10:00:11.373" v="1085" actId="478"/>
          <ac:grpSpMkLst>
            <pc:docMk/>
            <pc:sldMk cId="2637481266" sldId="256"/>
            <ac:grpSpMk id="16" creationId="{B31300A9-E3C5-4701-8EF1-45ED088A04DD}"/>
          </ac:grpSpMkLst>
        </pc:grpChg>
      </pc:sldChg>
      <pc:sldChg chg="addSp delSp">
        <pc:chgData name="Kyle Tidswell-Brown" userId="3518c4a0-5c99-4880-b127-cb60ccf11a39" providerId="ADAL" clId="{AF963E8C-D61E-4A3A-923C-A3A22B0F51A0}" dt="2019-05-23T10:00:24.898" v="1090"/>
        <pc:sldMkLst>
          <pc:docMk/>
          <pc:sldMk cId="3855900595" sldId="301"/>
        </pc:sldMkLst>
        <pc:grpChg chg="add">
          <ac:chgData name="Kyle Tidswell-Brown" userId="3518c4a0-5c99-4880-b127-cb60ccf11a39" providerId="ADAL" clId="{AF963E8C-D61E-4A3A-923C-A3A22B0F51A0}" dt="2019-05-23T10:00:24.898" v="1090"/>
          <ac:grpSpMkLst>
            <pc:docMk/>
            <pc:sldMk cId="3855900595" sldId="301"/>
            <ac:grpSpMk id="7" creationId="{81AB0173-41F2-4F7A-B570-59ED07EAFF62}"/>
          </ac:grpSpMkLst>
        </pc:grpChg>
        <pc:grpChg chg="del">
          <ac:chgData name="Kyle Tidswell-Brown" userId="3518c4a0-5c99-4880-b127-cb60ccf11a39" providerId="ADAL" clId="{AF963E8C-D61E-4A3A-923C-A3A22B0F51A0}" dt="2019-05-23T10:00:07.149" v="1084" actId="478"/>
          <ac:grpSpMkLst>
            <pc:docMk/>
            <pc:sldMk cId="3855900595" sldId="301"/>
            <ac:grpSpMk id="16" creationId="{B31300A9-E3C5-4701-8EF1-45ED088A04DD}"/>
          </ac:grpSpMkLst>
        </pc:grpChg>
      </pc:sldChg>
      <pc:sldChg chg="addSp delSp">
        <pc:chgData name="Kyle Tidswell-Brown" userId="3518c4a0-5c99-4880-b127-cb60ccf11a39" providerId="ADAL" clId="{AF963E8C-D61E-4A3A-923C-A3A22B0F51A0}" dt="2019-05-23T10:00:29.966" v="1093"/>
        <pc:sldMkLst>
          <pc:docMk/>
          <pc:sldMk cId="36917022" sldId="360"/>
        </pc:sldMkLst>
        <pc:grpChg chg="add">
          <ac:chgData name="Kyle Tidswell-Brown" userId="3518c4a0-5c99-4880-b127-cb60ccf11a39" providerId="ADAL" clId="{AF963E8C-D61E-4A3A-923C-A3A22B0F51A0}" dt="2019-05-23T10:00:29.966" v="1093"/>
          <ac:grpSpMkLst>
            <pc:docMk/>
            <pc:sldMk cId="36917022" sldId="360"/>
            <ac:grpSpMk id="9" creationId="{B47F6FDF-4100-4BC5-85ED-78A5CB29673A}"/>
          </ac:grpSpMkLst>
        </pc:grpChg>
        <pc:grpChg chg="del">
          <ac:chgData name="Kyle Tidswell-Brown" userId="3518c4a0-5c99-4880-b127-cb60ccf11a39" providerId="ADAL" clId="{AF963E8C-D61E-4A3A-923C-A3A22B0F51A0}" dt="2019-05-23T09:59:59.797" v="1081" actId="478"/>
          <ac:grpSpMkLst>
            <pc:docMk/>
            <pc:sldMk cId="36917022" sldId="360"/>
            <ac:grpSpMk id="16" creationId="{B31300A9-E3C5-4701-8EF1-45ED088A04DD}"/>
          </ac:grpSpMkLst>
        </pc:grpChg>
      </pc:sldChg>
      <pc:sldChg chg="addSp delSp modSp">
        <pc:chgData name="Kyle Tidswell-Brown" userId="3518c4a0-5c99-4880-b127-cb60ccf11a39" providerId="ADAL" clId="{AF963E8C-D61E-4A3A-923C-A3A22B0F51A0}" dt="2019-05-23T10:00:25.703" v="1091"/>
        <pc:sldMkLst>
          <pc:docMk/>
          <pc:sldMk cId="466841301" sldId="368"/>
        </pc:sldMkLst>
        <pc:spChg chg="mod">
          <ac:chgData name="Kyle Tidswell-Brown" userId="3518c4a0-5c99-4880-b127-cb60ccf11a39" providerId="ADAL" clId="{AF963E8C-D61E-4A3A-923C-A3A22B0F51A0}" dt="2019-05-23T09:22:07.045" v="459" actId="1076"/>
          <ac:spMkLst>
            <pc:docMk/>
            <pc:sldMk cId="466841301" sldId="368"/>
            <ac:spMk id="19" creationId="{5252A847-DE45-4FA3-A1F8-EEBEB845FF8E}"/>
          </ac:spMkLst>
        </pc:spChg>
        <pc:grpChg chg="del">
          <ac:chgData name="Kyle Tidswell-Brown" userId="3518c4a0-5c99-4880-b127-cb60ccf11a39" providerId="ADAL" clId="{AF963E8C-D61E-4A3A-923C-A3A22B0F51A0}" dt="2019-05-23T10:00:05.026" v="1083" actId="478"/>
          <ac:grpSpMkLst>
            <pc:docMk/>
            <pc:sldMk cId="466841301" sldId="368"/>
            <ac:grpSpMk id="16" creationId="{B31300A9-E3C5-4701-8EF1-45ED088A04DD}"/>
          </ac:grpSpMkLst>
        </pc:grpChg>
        <pc:grpChg chg="add">
          <ac:chgData name="Kyle Tidswell-Brown" userId="3518c4a0-5c99-4880-b127-cb60ccf11a39" providerId="ADAL" clId="{AF963E8C-D61E-4A3A-923C-A3A22B0F51A0}" dt="2019-05-23T10:00:25.703" v="1091"/>
          <ac:grpSpMkLst>
            <pc:docMk/>
            <pc:sldMk cId="466841301" sldId="368"/>
            <ac:grpSpMk id="24" creationId="{60D63F85-5146-4478-8526-4F46C9BD02A6}"/>
          </ac:grpSpMkLst>
        </pc:grpChg>
        <pc:graphicFrameChg chg="del">
          <ac:chgData name="Kyle Tidswell-Brown" userId="3518c4a0-5c99-4880-b127-cb60ccf11a39" providerId="ADAL" clId="{AF963E8C-D61E-4A3A-923C-A3A22B0F51A0}" dt="2019-05-23T09:12:10.881" v="27" actId="478"/>
          <ac:graphicFrameMkLst>
            <pc:docMk/>
            <pc:sldMk cId="466841301" sldId="368"/>
            <ac:graphicFrameMk id="2" creationId="{AF16B921-2F6D-4C14-80EC-9649FD89B485}"/>
          </ac:graphicFrameMkLst>
        </pc:graphicFrameChg>
        <pc:graphicFrameChg chg="add del mod modGraphic">
          <ac:chgData name="Kyle Tidswell-Brown" userId="3518c4a0-5c99-4880-b127-cb60ccf11a39" providerId="ADAL" clId="{AF963E8C-D61E-4A3A-923C-A3A22B0F51A0}" dt="2019-05-23T09:19:31.536" v="202" actId="478"/>
          <ac:graphicFrameMkLst>
            <pc:docMk/>
            <pc:sldMk cId="466841301" sldId="368"/>
            <ac:graphicFrameMk id="3" creationId="{6E2DF2F9-FDD1-429D-8560-7DC7A8D270C0}"/>
          </ac:graphicFrameMkLst>
        </pc:graphicFrameChg>
        <pc:graphicFrameChg chg="add mod modGraphic">
          <ac:chgData name="Kyle Tidswell-Brown" userId="3518c4a0-5c99-4880-b127-cb60ccf11a39" providerId="ADAL" clId="{AF963E8C-D61E-4A3A-923C-A3A22B0F51A0}" dt="2019-05-23T09:45:40.667" v="771" actId="20577"/>
          <ac:graphicFrameMkLst>
            <pc:docMk/>
            <pc:sldMk cId="466841301" sldId="368"/>
            <ac:graphicFrameMk id="4" creationId="{758DE5F4-F085-4922-B8B8-343A6E4549A8}"/>
          </ac:graphicFrameMkLst>
        </pc:graphicFrameChg>
        <pc:graphicFrameChg chg="add del mod modGraphic">
          <ac:chgData name="Kyle Tidswell-Brown" userId="3518c4a0-5c99-4880-b127-cb60ccf11a39" providerId="ADAL" clId="{AF963E8C-D61E-4A3A-923C-A3A22B0F51A0}" dt="2019-05-23T09:19:04.594" v="191" actId="478"/>
          <ac:graphicFrameMkLst>
            <pc:docMk/>
            <pc:sldMk cId="466841301" sldId="368"/>
            <ac:graphicFrameMk id="9" creationId="{A3A419D8-FB62-490C-BC9A-2B728C58471F}"/>
          </ac:graphicFrameMkLst>
        </pc:graphicFrameChg>
        <pc:graphicFrameChg chg="add del mod modGraphic">
          <ac:chgData name="Kyle Tidswell-Brown" userId="3518c4a0-5c99-4880-b127-cb60ccf11a39" providerId="ADAL" clId="{AF963E8C-D61E-4A3A-923C-A3A22B0F51A0}" dt="2019-05-23T09:26:35.664" v="566" actId="478"/>
          <ac:graphicFrameMkLst>
            <pc:docMk/>
            <pc:sldMk cId="466841301" sldId="368"/>
            <ac:graphicFrameMk id="10" creationId="{12E0EB7C-6F98-412E-8D97-79CF898B874D}"/>
          </ac:graphicFrameMkLst>
        </pc:graphicFrameChg>
        <pc:graphicFrameChg chg="add del mod modGraphic">
          <ac:chgData name="Kyle Tidswell-Brown" userId="3518c4a0-5c99-4880-b127-cb60ccf11a39" providerId="ADAL" clId="{AF963E8C-D61E-4A3A-923C-A3A22B0F51A0}" dt="2019-05-23T09:24:54.284" v="514" actId="478"/>
          <ac:graphicFrameMkLst>
            <pc:docMk/>
            <pc:sldMk cId="466841301" sldId="368"/>
            <ac:graphicFrameMk id="11" creationId="{CEE5A7EF-648B-4FB4-860E-8EDC10C79463}"/>
          </ac:graphicFrameMkLst>
        </pc:graphicFrameChg>
        <pc:graphicFrameChg chg="add mod modGraphic">
          <ac:chgData name="Kyle Tidswell-Brown" userId="3518c4a0-5c99-4880-b127-cb60ccf11a39" providerId="ADAL" clId="{AF963E8C-D61E-4A3A-923C-A3A22B0F51A0}" dt="2019-05-23T09:44:32.250" v="761" actId="20577"/>
          <ac:graphicFrameMkLst>
            <pc:docMk/>
            <pc:sldMk cId="466841301" sldId="368"/>
            <ac:graphicFrameMk id="12" creationId="{3E01F553-9D8F-4472-9E82-8F087E39BBEA}"/>
          </ac:graphicFrameMkLst>
        </pc:graphicFrameChg>
        <pc:graphicFrameChg chg="add mod modGraphic">
          <ac:chgData name="Kyle Tidswell-Brown" userId="3518c4a0-5c99-4880-b127-cb60ccf11a39" providerId="ADAL" clId="{AF963E8C-D61E-4A3A-923C-A3A22B0F51A0}" dt="2019-05-23T09:45:10.123" v="767" actId="20577"/>
          <ac:graphicFrameMkLst>
            <pc:docMk/>
            <pc:sldMk cId="466841301" sldId="368"/>
            <ac:graphicFrameMk id="13" creationId="{9F2E7EDB-40C6-4E32-8E83-B5AE72A2AAE9}"/>
          </ac:graphicFrameMkLst>
        </pc:graphicFrameChg>
        <pc:graphicFrameChg chg="add mod modGraphic">
          <ac:chgData name="Kyle Tidswell-Brown" userId="3518c4a0-5c99-4880-b127-cb60ccf11a39" providerId="ADAL" clId="{AF963E8C-D61E-4A3A-923C-A3A22B0F51A0}" dt="2019-05-23T09:45:30.160" v="770" actId="20577"/>
          <ac:graphicFrameMkLst>
            <pc:docMk/>
            <pc:sldMk cId="466841301" sldId="368"/>
            <ac:graphicFrameMk id="14" creationId="{F3B13F40-75C3-4DFD-8105-42F699C17C09}"/>
          </ac:graphicFrameMkLst>
        </pc:graphicFrameChg>
        <pc:graphicFrameChg chg="add mod modGraphic">
          <ac:chgData name="Kyle Tidswell-Brown" userId="3518c4a0-5c99-4880-b127-cb60ccf11a39" providerId="ADAL" clId="{AF963E8C-D61E-4A3A-923C-A3A22B0F51A0}" dt="2019-05-23T09:45:44.453" v="772" actId="20577"/>
          <ac:graphicFrameMkLst>
            <pc:docMk/>
            <pc:sldMk cId="466841301" sldId="368"/>
            <ac:graphicFrameMk id="20" creationId="{6B43C6F4-FD5A-4D62-9590-9C071BB6211E}"/>
          </ac:graphicFrameMkLst>
        </pc:graphicFrameChg>
        <pc:graphicFrameChg chg="add del mod modGraphic">
          <ac:chgData name="Kyle Tidswell-Brown" userId="3518c4a0-5c99-4880-b127-cb60ccf11a39" providerId="ADAL" clId="{AF963E8C-D61E-4A3A-923C-A3A22B0F51A0}" dt="2019-05-23T09:42:29.818" v="725" actId="478"/>
          <ac:graphicFrameMkLst>
            <pc:docMk/>
            <pc:sldMk cId="466841301" sldId="368"/>
            <ac:graphicFrameMk id="21" creationId="{D2982D8C-0567-40F2-8032-DD6ABE20AD0B}"/>
          </ac:graphicFrameMkLst>
        </pc:graphicFrameChg>
        <pc:graphicFrameChg chg="add mod modGraphic">
          <ac:chgData name="Kyle Tidswell-Brown" userId="3518c4a0-5c99-4880-b127-cb60ccf11a39" providerId="ADAL" clId="{AF963E8C-D61E-4A3A-923C-A3A22B0F51A0}" dt="2019-05-23T09:45:53.914" v="773" actId="20577"/>
          <ac:graphicFrameMkLst>
            <pc:docMk/>
            <pc:sldMk cId="466841301" sldId="368"/>
            <ac:graphicFrameMk id="22" creationId="{45F6FC24-4A59-47FA-9E97-D995F7320DB0}"/>
          </ac:graphicFrameMkLst>
        </pc:graphicFrameChg>
        <pc:graphicFrameChg chg="add mod modGraphic">
          <ac:chgData name="Kyle Tidswell-Brown" userId="3518c4a0-5c99-4880-b127-cb60ccf11a39" providerId="ADAL" clId="{AF963E8C-D61E-4A3A-923C-A3A22B0F51A0}" dt="2019-05-23T09:45:56.456" v="774" actId="20577"/>
          <ac:graphicFrameMkLst>
            <pc:docMk/>
            <pc:sldMk cId="466841301" sldId="368"/>
            <ac:graphicFrameMk id="23" creationId="{23F75C1C-48A5-4D50-8577-8EC46B71B809}"/>
          </ac:graphicFrameMkLst>
        </pc:graphicFrameChg>
      </pc:sldChg>
      <pc:sldChg chg="modSp del">
        <pc:chgData name="Kyle Tidswell-Brown" userId="3518c4a0-5c99-4880-b127-cb60ccf11a39" providerId="ADAL" clId="{AF963E8C-D61E-4A3A-923C-A3A22B0F51A0}" dt="2019-05-23T09:11:35.286" v="8" actId="2696"/>
        <pc:sldMkLst>
          <pc:docMk/>
          <pc:sldMk cId="2930634899" sldId="369"/>
        </pc:sldMkLst>
        <pc:spChg chg="mod">
          <ac:chgData name="Kyle Tidswell-Brown" userId="3518c4a0-5c99-4880-b127-cb60ccf11a39" providerId="ADAL" clId="{AF963E8C-D61E-4A3A-923C-A3A22B0F51A0}" dt="2019-05-23T09:03:42.750" v="6" actId="20577"/>
          <ac:spMkLst>
            <pc:docMk/>
            <pc:sldMk cId="2930634899" sldId="369"/>
            <ac:spMk id="19" creationId="{5252A847-DE45-4FA3-A1F8-EEBEB845FF8E}"/>
          </ac:spMkLst>
        </pc:spChg>
      </pc:sldChg>
      <pc:sldChg chg="addSp delSp">
        <pc:chgData name="Kyle Tidswell-Brown" userId="3518c4a0-5c99-4880-b127-cb60ccf11a39" providerId="ADAL" clId="{AF963E8C-D61E-4A3A-923C-A3A22B0F51A0}" dt="2019-05-23T10:00:33.601" v="1097"/>
        <pc:sldMkLst>
          <pc:docMk/>
          <pc:sldMk cId="4128352084" sldId="371"/>
        </pc:sldMkLst>
        <pc:grpChg chg="add">
          <ac:chgData name="Kyle Tidswell-Brown" userId="3518c4a0-5c99-4880-b127-cb60ccf11a39" providerId="ADAL" clId="{AF963E8C-D61E-4A3A-923C-A3A22B0F51A0}" dt="2019-05-23T10:00:33.601" v="1097"/>
          <ac:grpSpMkLst>
            <pc:docMk/>
            <pc:sldMk cId="4128352084" sldId="371"/>
            <ac:grpSpMk id="15" creationId="{1B52AA9A-0074-4874-8C0D-A5F6AD917B21}"/>
          </ac:grpSpMkLst>
        </pc:grpChg>
        <pc:grpChg chg="del">
          <ac:chgData name="Kyle Tidswell-Brown" userId="3518c4a0-5c99-4880-b127-cb60ccf11a39" providerId="ADAL" clId="{AF963E8C-D61E-4A3A-923C-A3A22B0F51A0}" dt="2019-05-23T09:59:50.228" v="1077" actId="478"/>
          <ac:grpSpMkLst>
            <pc:docMk/>
            <pc:sldMk cId="4128352084" sldId="371"/>
            <ac:grpSpMk id="16" creationId="{B31300A9-E3C5-4701-8EF1-45ED088A04DD}"/>
          </ac:grpSpMkLst>
        </pc:grpChg>
      </pc:sldChg>
      <pc:sldChg chg="addSp delSp">
        <pc:chgData name="Kyle Tidswell-Brown" userId="3518c4a0-5c99-4880-b127-cb60ccf11a39" providerId="ADAL" clId="{AF963E8C-D61E-4A3A-923C-A3A22B0F51A0}" dt="2019-05-23T10:00:30.954" v="1094"/>
        <pc:sldMkLst>
          <pc:docMk/>
          <pc:sldMk cId="3734974249" sldId="373"/>
        </pc:sldMkLst>
        <pc:grpChg chg="add">
          <ac:chgData name="Kyle Tidswell-Brown" userId="3518c4a0-5c99-4880-b127-cb60ccf11a39" providerId="ADAL" clId="{AF963E8C-D61E-4A3A-923C-A3A22B0F51A0}" dt="2019-05-23T10:00:30.954" v="1094"/>
          <ac:grpSpMkLst>
            <pc:docMk/>
            <pc:sldMk cId="3734974249" sldId="373"/>
            <ac:grpSpMk id="9" creationId="{8843EF91-2E1B-4C54-8F83-E143C4A31D5F}"/>
          </ac:grpSpMkLst>
        </pc:grpChg>
        <pc:grpChg chg="del">
          <ac:chgData name="Kyle Tidswell-Brown" userId="3518c4a0-5c99-4880-b127-cb60ccf11a39" providerId="ADAL" clId="{AF963E8C-D61E-4A3A-923C-A3A22B0F51A0}" dt="2019-05-23T09:59:56.868" v="1080" actId="478"/>
          <ac:grpSpMkLst>
            <pc:docMk/>
            <pc:sldMk cId="3734974249" sldId="373"/>
            <ac:grpSpMk id="16" creationId="{B31300A9-E3C5-4701-8EF1-45ED088A04DD}"/>
          </ac:grpSpMkLst>
        </pc:grpChg>
      </pc:sldChg>
      <pc:sldChg chg="addSp delSp">
        <pc:chgData name="Kyle Tidswell-Brown" userId="3518c4a0-5c99-4880-b127-cb60ccf11a39" providerId="ADAL" clId="{AF963E8C-D61E-4A3A-923C-A3A22B0F51A0}" dt="2019-05-23T10:00:34.443" v="1098"/>
        <pc:sldMkLst>
          <pc:docMk/>
          <pc:sldMk cId="1935338631" sldId="375"/>
        </pc:sldMkLst>
        <pc:grpChg chg="add">
          <ac:chgData name="Kyle Tidswell-Brown" userId="3518c4a0-5c99-4880-b127-cb60ccf11a39" providerId="ADAL" clId="{AF963E8C-D61E-4A3A-923C-A3A22B0F51A0}" dt="2019-05-23T10:00:34.443" v="1098"/>
          <ac:grpSpMkLst>
            <pc:docMk/>
            <pc:sldMk cId="1935338631" sldId="375"/>
            <ac:grpSpMk id="15" creationId="{746C4CE4-DBA5-480B-A4A8-27AD2462B04A}"/>
          </ac:grpSpMkLst>
        </pc:grpChg>
        <pc:grpChg chg="del">
          <ac:chgData name="Kyle Tidswell-Brown" userId="3518c4a0-5c99-4880-b127-cb60ccf11a39" providerId="ADAL" clId="{AF963E8C-D61E-4A3A-923C-A3A22B0F51A0}" dt="2019-05-23T09:59:48.820" v="1076" actId="478"/>
          <ac:grpSpMkLst>
            <pc:docMk/>
            <pc:sldMk cId="1935338631" sldId="375"/>
            <ac:grpSpMk id="16" creationId="{B31300A9-E3C5-4701-8EF1-45ED088A04DD}"/>
          </ac:grpSpMkLst>
        </pc:grpChg>
      </pc:sldChg>
      <pc:sldChg chg="addSp modSp">
        <pc:chgData name="Kyle Tidswell-Brown" userId="3518c4a0-5c99-4880-b127-cb60ccf11a39" providerId="ADAL" clId="{AF963E8C-D61E-4A3A-923C-A3A22B0F51A0}" dt="2019-05-23T10:00:15.560" v="1086" actId="164"/>
        <pc:sldMkLst>
          <pc:docMk/>
          <pc:sldMk cId="36671958" sldId="390"/>
        </pc:sldMkLst>
        <pc:spChg chg="mod">
          <ac:chgData name="Kyle Tidswell-Brown" userId="3518c4a0-5c99-4880-b127-cb60ccf11a39" providerId="ADAL" clId="{AF963E8C-D61E-4A3A-923C-A3A22B0F51A0}" dt="2019-05-23T10:00:15.560" v="1086" actId="164"/>
          <ac:spMkLst>
            <pc:docMk/>
            <pc:sldMk cId="36671958" sldId="390"/>
            <ac:spMk id="7" creationId="{277FDC6C-B99A-4ED8-B341-A52126824B67}"/>
          </ac:spMkLst>
        </pc:spChg>
        <pc:grpChg chg="add mod">
          <ac:chgData name="Kyle Tidswell-Brown" userId="3518c4a0-5c99-4880-b127-cb60ccf11a39" providerId="ADAL" clId="{AF963E8C-D61E-4A3A-923C-A3A22B0F51A0}" dt="2019-05-23T10:00:15.560" v="1086" actId="164"/>
          <ac:grpSpMkLst>
            <pc:docMk/>
            <pc:sldMk cId="36671958" sldId="390"/>
            <ac:grpSpMk id="2" creationId="{A76874BB-C7FC-4AD1-8A9B-337F03ECA086}"/>
          </ac:grpSpMkLst>
        </pc:grpChg>
        <pc:picChg chg="mod modCrop">
          <ac:chgData name="Kyle Tidswell-Brown" userId="3518c4a0-5c99-4880-b127-cb60ccf11a39" providerId="ADAL" clId="{AF963E8C-D61E-4A3A-923C-A3A22B0F51A0}" dt="2019-05-22T16:26:20.591" v="1" actId="732"/>
          <ac:picMkLst>
            <pc:docMk/>
            <pc:sldMk cId="36671958" sldId="390"/>
            <ac:picMk id="9" creationId="{BE10E778-FB36-475C-BE47-58C3ADAC705E}"/>
          </ac:picMkLst>
        </pc:picChg>
        <pc:picChg chg="mod">
          <ac:chgData name="Kyle Tidswell-Brown" userId="3518c4a0-5c99-4880-b127-cb60ccf11a39" providerId="ADAL" clId="{AF963E8C-D61E-4A3A-923C-A3A22B0F51A0}" dt="2019-05-23T10:00:15.560" v="1086" actId="164"/>
          <ac:picMkLst>
            <pc:docMk/>
            <pc:sldMk cId="36671958" sldId="390"/>
            <ac:picMk id="18" creationId="{AF62330C-AB9B-43BE-82E4-98A7F5B9D6D1}"/>
          </ac:picMkLst>
        </pc:picChg>
      </pc:sldChg>
      <pc:sldChg chg="addSp delSp">
        <pc:chgData name="Kyle Tidswell-Brown" userId="3518c4a0-5c99-4880-b127-cb60ccf11a39" providerId="ADAL" clId="{AF963E8C-D61E-4A3A-923C-A3A22B0F51A0}" dt="2019-05-23T10:00:35.319" v="1099"/>
        <pc:sldMkLst>
          <pc:docMk/>
          <pc:sldMk cId="1532207534" sldId="391"/>
        </pc:sldMkLst>
        <pc:grpChg chg="add">
          <ac:chgData name="Kyle Tidswell-Brown" userId="3518c4a0-5c99-4880-b127-cb60ccf11a39" providerId="ADAL" clId="{AF963E8C-D61E-4A3A-923C-A3A22B0F51A0}" dt="2019-05-23T10:00:35.319" v="1099"/>
          <ac:grpSpMkLst>
            <pc:docMk/>
            <pc:sldMk cId="1532207534" sldId="391"/>
            <ac:grpSpMk id="13" creationId="{A2F16D2E-4A8D-44EE-B805-02CC0C39B4A5}"/>
          </ac:grpSpMkLst>
        </pc:grpChg>
        <pc:grpChg chg="del">
          <ac:chgData name="Kyle Tidswell-Brown" userId="3518c4a0-5c99-4880-b127-cb60ccf11a39" providerId="ADAL" clId="{AF963E8C-D61E-4A3A-923C-A3A22B0F51A0}" dt="2019-05-23T09:59:47.148" v="1075" actId="478"/>
          <ac:grpSpMkLst>
            <pc:docMk/>
            <pc:sldMk cId="1532207534" sldId="391"/>
            <ac:grpSpMk id="16" creationId="{B31300A9-E3C5-4701-8EF1-45ED088A04DD}"/>
          </ac:grpSpMkLst>
        </pc:grpChg>
      </pc:sldChg>
      <pc:sldChg chg="addSp delSp">
        <pc:chgData name="Kyle Tidswell-Brown" userId="3518c4a0-5c99-4880-b127-cb60ccf11a39" providerId="ADAL" clId="{AF963E8C-D61E-4A3A-923C-A3A22B0F51A0}" dt="2019-05-23T10:00:36.183" v="1100"/>
        <pc:sldMkLst>
          <pc:docMk/>
          <pc:sldMk cId="265876371" sldId="392"/>
        </pc:sldMkLst>
        <pc:grpChg chg="add">
          <ac:chgData name="Kyle Tidswell-Brown" userId="3518c4a0-5c99-4880-b127-cb60ccf11a39" providerId="ADAL" clId="{AF963E8C-D61E-4A3A-923C-A3A22B0F51A0}" dt="2019-05-23T10:00:36.183" v="1100"/>
          <ac:grpSpMkLst>
            <pc:docMk/>
            <pc:sldMk cId="265876371" sldId="392"/>
            <ac:grpSpMk id="13" creationId="{A4F88054-32FA-4E4E-9D92-6A81805BF53B}"/>
          </ac:grpSpMkLst>
        </pc:grpChg>
        <pc:grpChg chg="del">
          <ac:chgData name="Kyle Tidswell-Brown" userId="3518c4a0-5c99-4880-b127-cb60ccf11a39" providerId="ADAL" clId="{AF963E8C-D61E-4A3A-923C-A3A22B0F51A0}" dt="2019-05-23T09:59:45.285" v="1074" actId="478"/>
          <ac:grpSpMkLst>
            <pc:docMk/>
            <pc:sldMk cId="265876371" sldId="392"/>
            <ac:grpSpMk id="16" creationId="{B31300A9-E3C5-4701-8EF1-45ED088A04DD}"/>
          </ac:grpSpMkLst>
        </pc:grpChg>
      </pc:sldChg>
      <pc:sldChg chg="addSp delSp">
        <pc:chgData name="Kyle Tidswell-Brown" userId="3518c4a0-5c99-4880-b127-cb60ccf11a39" providerId="ADAL" clId="{AF963E8C-D61E-4A3A-923C-A3A22B0F51A0}" dt="2019-05-23T10:00:37.012" v="1101"/>
        <pc:sldMkLst>
          <pc:docMk/>
          <pc:sldMk cId="2901565850" sldId="393"/>
        </pc:sldMkLst>
        <pc:grpChg chg="del">
          <ac:chgData name="Kyle Tidswell-Brown" userId="3518c4a0-5c99-4880-b127-cb60ccf11a39" providerId="ADAL" clId="{AF963E8C-D61E-4A3A-923C-A3A22B0F51A0}" dt="2019-05-23T09:59:43.470" v="1073" actId="478"/>
          <ac:grpSpMkLst>
            <pc:docMk/>
            <pc:sldMk cId="2901565850" sldId="393"/>
            <ac:grpSpMk id="16" creationId="{B31300A9-E3C5-4701-8EF1-45ED088A04DD}"/>
          </ac:grpSpMkLst>
        </pc:grpChg>
        <pc:grpChg chg="add">
          <ac:chgData name="Kyle Tidswell-Brown" userId="3518c4a0-5c99-4880-b127-cb60ccf11a39" providerId="ADAL" clId="{AF963E8C-D61E-4A3A-923C-A3A22B0F51A0}" dt="2019-05-23T10:00:37.012" v="1101"/>
          <ac:grpSpMkLst>
            <pc:docMk/>
            <pc:sldMk cId="2901565850" sldId="393"/>
            <ac:grpSpMk id="20" creationId="{3C041BA0-AA34-4B8B-A19D-4F0AFD43A6E2}"/>
          </ac:grpSpMkLst>
        </pc:grpChg>
      </pc:sldChg>
      <pc:sldChg chg="addSp delSp">
        <pc:chgData name="Kyle Tidswell-Brown" userId="3518c4a0-5c99-4880-b127-cb60ccf11a39" providerId="ADAL" clId="{AF963E8C-D61E-4A3A-923C-A3A22B0F51A0}" dt="2019-05-23T10:00:37.881" v="1102"/>
        <pc:sldMkLst>
          <pc:docMk/>
          <pc:sldMk cId="3113338408" sldId="394"/>
        </pc:sldMkLst>
        <pc:grpChg chg="del">
          <ac:chgData name="Kyle Tidswell-Brown" userId="3518c4a0-5c99-4880-b127-cb60ccf11a39" providerId="ADAL" clId="{AF963E8C-D61E-4A3A-923C-A3A22B0F51A0}" dt="2019-05-23T09:59:41.686" v="1072" actId="478"/>
          <ac:grpSpMkLst>
            <pc:docMk/>
            <pc:sldMk cId="3113338408" sldId="394"/>
            <ac:grpSpMk id="16" creationId="{B31300A9-E3C5-4701-8EF1-45ED088A04DD}"/>
          </ac:grpSpMkLst>
        </pc:grpChg>
        <pc:grpChg chg="add">
          <ac:chgData name="Kyle Tidswell-Brown" userId="3518c4a0-5c99-4880-b127-cb60ccf11a39" providerId="ADAL" clId="{AF963E8C-D61E-4A3A-923C-A3A22B0F51A0}" dt="2019-05-23T10:00:37.881" v="1102"/>
          <ac:grpSpMkLst>
            <pc:docMk/>
            <pc:sldMk cId="3113338408" sldId="394"/>
            <ac:grpSpMk id="20" creationId="{0C691F7B-1EE7-4EFF-908F-40BD1AAEC71E}"/>
          </ac:grpSpMkLst>
        </pc:grpChg>
      </pc:sldChg>
      <pc:sldChg chg="addSp delSp modSp">
        <pc:chgData name="Kyle Tidswell-Brown" userId="3518c4a0-5c99-4880-b127-cb60ccf11a39" providerId="ADAL" clId="{AF963E8C-D61E-4A3A-923C-A3A22B0F51A0}" dt="2019-05-23T10:00:38.717" v="1103"/>
        <pc:sldMkLst>
          <pc:docMk/>
          <pc:sldMk cId="1146809114" sldId="395"/>
        </pc:sldMkLst>
        <pc:grpChg chg="del">
          <ac:chgData name="Kyle Tidswell-Brown" userId="3518c4a0-5c99-4880-b127-cb60ccf11a39" providerId="ADAL" clId="{AF963E8C-D61E-4A3A-923C-A3A22B0F51A0}" dt="2019-05-23T09:50:33.371" v="789" actId="478"/>
          <ac:grpSpMkLst>
            <pc:docMk/>
            <pc:sldMk cId="1146809114" sldId="395"/>
            <ac:grpSpMk id="3" creationId="{647E2EC8-FAE2-4E1B-A174-2DB4371CBC4A}"/>
          </ac:grpSpMkLst>
        </pc:grpChg>
        <pc:grpChg chg="add mod">
          <ac:chgData name="Kyle Tidswell-Brown" userId="3518c4a0-5c99-4880-b127-cb60ccf11a39" providerId="ADAL" clId="{AF963E8C-D61E-4A3A-923C-A3A22B0F51A0}" dt="2019-05-23T09:50:58.723" v="806" actId="196"/>
          <ac:grpSpMkLst>
            <pc:docMk/>
            <pc:sldMk cId="1146809114" sldId="395"/>
            <ac:grpSpMk id="13" creationId="{A8CC2D91-CF7C-4EEC-9BC1-01EA45D85EAC}"/>
          </ac:grpSpMkLst>
        </pc:grpChg>
        <pc:grpChg chg="del">
          <ac:chgData name="Kyle Tidswell-Brown" userId="3518c4a0-5c99-4880-b127-cb60ccf11a39" providerId="ADAL" clId="{AF963E8C-D61E-4A3A-923C-A3A22B0F51A0}" dt="2019-05-23T09:59:39.711" v="1071" actId="478"/>
          <ac:grpSpMkLst>
            <pc:docMk/>
            <pc:sldMk cId="1146809114" sldId="395"/>
            <ac:grpSpMk id="16" creationId="{B31300A9-E3C5-4701-8EF1-45ED088A04DD}"/>
          </ac:grpSpMkLst>
        </pc:grpChg>
        <pc:grpChg chg="add">
          <ac:chgData name="Kyle Tidswell-Brown" userId="3518c4a0-5c99-4880-b127-cb60ccf11a39" providerId="ADAL" clId="{AF963E8C-D61E-4A3A-923C-A3A22B0F51A0}" dt="2019-05-23T10:00:38.717" v="1103"/>
          <ac:grpSpMkLst>
            <pc:docMk/>
            <pc:sldMk cId="1146809114" sldId="395"/>
            <ac:grpSpMk id="27" creationId="{7594CAAF-BA18-4510-B737-2E78B727E67D}"/>
          </ac:grpSpMkLst>
        </pc:grpChg>
      </pc:sldChg>
      <pc:sldChg chg="addSp delSp">
        <pc:chgData name="Kyle Tidswell-Brown" userId="3518c4a0-5c99-4880-b127-cb60ccf11a39" providerId="ADAL" clId="{AF963E8C-D61E-4A3A-923C-A3A22B0F51A0}" dt="2019-05-23T10:00:39.583" v="1104"/>
        <pc:sldMkLst>
          <pc:docMk/>
          <pc:sldMk cId="1133818512" sldId="396"/>
        </pc:sldMkLst>
        <pc:grpChg chg="del">
          <ac:chgData name="Kyle Tidswell-Brown" userId="3518c4a0-5c99-4880-b127-cb60ccf11a39" providerId="ADAL" clId="{AF963E8C-D61E-4A3A-923C-A3A22B0F51A0}" dt="2019-05-23T09:50:31.328" v="788" actId="478"/>
          <ac:grpSpMkLst>
            <pc:docMk/>
            <pc:sldMk cId="1133818512" sldId="396"/>
            <ac:grpSpMk id="3" creationId="{647E2EC8-FAE2-4E1B-A174-2DB4371CBC4A}"/>
          </ac:grpSpMkLst>
        </pc:grpChg>
        <pc:grpChg chg="add">
          <ac:chgData name="Kyle Tidswell-Brown" userId="3518c4a0-5c99-4880-b127-cb60ccf11a39" providerId="ADAL" clId="{AF963E8C-D61E-4A3A-923C-A3A22B0F51A0}" dt="2019-05-23T09:52:13.185" v="807"/>
          <ac:grpSpMkLst>
            <pc:docMk/>
            <pc:sldMk cId="1133818512" sldId="396"/>
            <ac:grpSpMk id="13" creationId="{CEAF6A49-23E8-494F-9C9A-CB8C7992A15C}"/>
          </ac:grpSpMkLst>
        </pc:grpChg>
        <pc:grpChg chg="del">
          <ac:chgData name="Kyle Tidswell-Brown" userId="3518c4a0-5c99-4880-b127-cb60ccf11a39" providerId="ADAL" clId="{AF963E8C-D61E-4A3A-923C-A3A22B0F51A0}" dt="2019-05-23T09:59:37.124" v="1070" actId="478"/>
          <ac:grpSpMkLst>
            <pc:docMk/>
            <pc:sldMk cId="1133818512" sldId="396"/>
            <ac:grpSpMk id="16" creationId="{B31300A9-E3C5-4701-8EF1-45ED088A04DD}"/>
          </ac:grpSpMkLst>
        </pc:grpChg>
        <pc:grpChg chg="add">
          <ac:chgData name="Kyle Tidswell-Brown" userId="3518c4a0-5c99-4880-b127-cb60ccf11a39" providerId="ADAL" clId="{AF963E8C-D61E-4A3A-923C-A3A22B0F51A0}" dt="2019-05-23T10:00:39.583" v="1104"/>
          <ac:grpSpMkLst>
            <pc:docMk/>
            <pc:sldMk cId="1133818512" sldId="396"/>
            <ac:grpSpMk id="27" creationId="{E5DECDFC-7619-464C-B067-E2C821DCB622}"/>
          </ac:grpSpMkLst>
        </pc:grpChg>
      </pc:sldChg>
      <pc:sldChg chg="modSp del">
        <pc:chgData name="Kyle Tidswell-Brown" userId="3518c4a0-5c99-4880-b127-cb60ccf11a39" providerId="ADAL" clId="{AF963E8C-D61E-4A3A-923C-A3A22B0F51A0}" dt="2019-05-23T09:53:59.516" v="810" actId="2696"/>
        <pc:sldMkLst>
          <pc:docMk/>
          <pc:sldMk cId="2364246106" sldId="398"/>
        </pc:sldMkLst>
        <pc:spChg chg="mod">
          <ac:chgData name="Kyle Tidswell-Brown" userId="3518c4a0-5c99-4880-b127-cb60ccf11a39" providerId="ADAL" clId="{AF963E8C-D61E-4A3A-923C-A3A22B0F51A0}" dt="2019-05-23T09:53:24.685" v="808" actId="207"/>
          <ac:spMkLst>
            <pc:docMk/>
            <pc:sldMk cId="2364246106" sldId="398"/>
            <ac:spMk id="29" creationId="{D36280A7-694C-488D-B3E5-5BD73FD7587E}"/>
          </ac:spMkLst>
        </pc:spChg>
        <pc:spChg chg="mod">
          <ac:chgData name="Kyle Tidswell-Brown" userId="3518c4a0-5c99-4880-b127-cb60ccf11a39" providerId="ADAL" clId="{AF963E8C-D61E-4A3A-923C-A3A22B0F51A0}" dt="2019-05-23T09:53:24.685" v="808" actId="207"/>
          <ac:spMkLst>
            <pc:docMk/>
            <pc:sldMk cId="2364246106" sldId="398"/>
            <ac:spMk id="30" creationId="{2C4EA430-293D-4248-A5F1-F6A5CD13AEBB}"/>
          </ac:spMkLst>
        </pc:spChg>
      </pc:sldChg>
      <pc:sldChg chg="del">
        <pc:chgData name="Kyle Tidswell-Brown" userId="3518c4a0-5c99-4880-b127-cb60ccf11a39" providerId="ADAL" clId="{AF963E8C-D61E-4A3A-923C-A3A22B0F51A0}" dt="2019-05-23T09:53:57.455" v="809" actId="2696"/>
        <pc:sldMkLst>
          <pc:docMk/>
          <pc:sldMk cId="4263325725" sldId="399"/>
        </pc:sldMkLst>
      </pc:sldChg>
      <pc:sldChg chg="addSp delSp modSp">
        <pc:chgData name="Kyle Tidswell-Brown" userId="3518c4a0-5c99-4880-b127-cb60ccf11a39" providerId="ADAL" clId="{AF963E8C-D61E-4A3A-923C-A3A22B0F51A0}" dt="2019-05-23T10:00:40.437" v="1105"/>
        <pc:sldMkLst>
          <pc:docMk/>
          <pc:sldMk cId="2137832193" sldId="400"/>
        </pc:sldMkLst>
        <pc:spChg chg="mod">
          <ac:chgData name="Kyle Tidswell-Brown" userId="3518c4a0-5c99-4880-b127-cb60ccf11a39" providerId="ADAL" clId="{AF963E8C-D61E-4A3A-923C-A3A22B0F51A0}" dt="2019-05-23T09:58:26.260" v="1066" actId="20577"/>
          <ac:spMkLst>
            <pc:docMk/>
            <pc:sldMk cId="2137832193" sldId="400"/>
            <ac:spMk id="19" creationId="{5252A847-DE45-4FA3-A1F8-EEBEB845FF8E}"/>
          </ac:spMkLst>
        </pc:spChg>
        <pc:spChg chg="del mod">
          <ac:chgData name="Kyle Tidswell-Brown" userId="3518c4a0-5c99-4880-b127-cb60ccf11a39" providerId="ADAL" clId="{AF963E8C-D61E-4A3A-923C-A3A22B0F51A0}" dt="2019-05-23T09:54:13.476" v="812" actId="478"/>
          <ac:spMkLst>
            <pc:docMk/>
            <pc:sldMk cId="2137832193" sldId="400"/>
            <ac:spMk id="29" creationId="{D36280A7-694C-488D-B3E5-5BD73FD7587E}"/>
          </ac:spMkLst>
        </pc:spChg>
        <pc:spChg chg="mod">
          <ac:chgData name="Kyle Tidswell-Brown" userId="3518c4a0-5c99-4880-b127-cb60ccf11a39" providerId="ADAL" clId="{AF963E8C-D61E-4A3A-923C-A3A22B0F51A0}" dt="2019-05-23T09:56:21.857" v="1053" actId="20577"/>
          <ac:spMkLst>
            <pc:docMk/>
            <pc:sldMk cId="2137832193" sldId="400"/>
            <ac:spMk id="30" creationId="{2C4EA430-293D-4248-A5F1-F6A5CD13AEBB}"/>
          </ac:spMkLst>
        </pc:spChg>
        <pc:grpChg chg="add mod">
          <ac:chgData name="Kyle Tidswell-Brown" userId="3518c4a0-5c99-4880-b127-cb60ccf11a39" providerId="ADAL" clId="{AF963E8C-D61E-4A3A-923C-A3A22B0F51A0}" dt="2019-05-23T09:55:02.382" v="845" actId="1036"/>
          <ac:grpSpMkLst>
            <pc:docMk/>
            <pc:sldMk cId="2137832193" sldId="400"/>
            <ac:grpSpMk id="2" creationId="{72804724-43A9-4351-9235-A35CBA201002}"/>
          </ac:grpSpMkLst>
        </pc:grpChg>
        <pc:grpChg chg="add">
          <ac:chgData name="Kyle Tidswell-Brown" userId="3518c4a0-5c99-4880-b127-cb60ccf11a39" providerId="ADAL" clId="{AF963E8C-D61E-4A3A-923C-A3A22B0F51A0}" dt="2019-05-23T10:00:40.437" v="1105"/>
          <ac:grpSpMkLst>
            <pc:docMk/>
            <pc:sldMk cId="2137832193" sldId="400"/>
            <ac:grpSpMk id="13" creationId="{2B704C01-E8A3-4DB6-82EB-C4BBCBBE10C7}"/>
          </ac:grpSpMkLst>
        </pc:grpChg>
        <pc:grpChg chg="del">
          <ac:chgData name="Kyle Tidswell-Brown" userId="3518c4a0-5c99-4880-b127-cb60ccf11a39" providerId="ADAL" clId="{AF963E8C-D61E-4A3A-923C-A3A22B0F51A0}" dt="2019-05-23T09:59:35.278" v="1069" actId="478"/>
          <ac:grpSpMkLst>
            <pc:docMk/>
            <pc:sldMk cId="2137832193" sldId="400"/>
            <ac:grpSpMk id="16" creationId="{B31300A9-E3C5-4701-8EF1-45ED088A04DD}"/>
          </ac:grpSpMkLst>
        </pc:grpChg>
        <pc:picChg chg="add mod modCrop">
          <ac:chgData name="Kyle Tidswell-Brown" userId="3518c4a0-5c99-4880-b127-cb60ccf11a39" providerId="ADAL" clId="{AF963E8C-D61E-4A3A-923C-A3A22B0F51A0}" dt="2019-05-23T09:54:55.956" v="833" actId="164"/>
          <ac:picMkLst>
            <pc:docMk/>
            <pc:sldMk cId="2137832193" sldId="400"/>
            <ac:picMk id="11" creationId="{CB27E48A-DFFC-4CF5-9007-92F203F81A09}"/>
          </ac:picMkLst>
        </pc:picChg>
        <pc:picChg chg="del">
          <ac:chgData name="Kyle Tidswell-Brown" userId="3518c4a0-5c99-4880-b127-cb60ccf11a39" providerId="ADAL" clId="{AF963E8C-D61E-4A3A-923C-A3A22B0F51A0}" dt="2019-05-23T09:54:14.400" v="813" actId="478"/>
          <ac:picMkLst>
            <pc:docMk/>
            <pc:sldMk cId="2137832193" sldId="400"/>
            <ac:picMk id="27" creationId="{585C35A7-D8CD-4651-B06A-6E2F291C846A}"/>
          </ac:picMkLst>
        </pc:picChg>
        <pc:picChg chg="del mod">
          <ac:chgData name="Kyle Tidswell-Brown" userId="3518c4a0-5c99-4880-b127-cb60ccf11a39" providerId="ADAL" clId="{AF963E8C-D61E-4A3A-923C-A3A22B0F51A0}" dt="2019-05-23T09:54:28.114" v="821" actId="478"/>
          <ac:picMkLst>
            <pc:docMk/>
            <pc:sldMk cId="2137832193" sldId="400"/>
            <ac:picMk id="28" creationId="{8C869157-23B4-4833-A9A4-102E149BA443}"/>
          </ac:picMkLst>
        </pc:picChg>
      </pc:sldChg>
      <pc:sldChg chg="addSp delSp modSp">
        <pc:chgData name="Kyle Tidswell-Brown" userId="3518c4a0-5c99-4880-b127-cb60ccf11a39" providerId="ADAL" clId="{AF963E8C-D61E-4A3A-923C-A3A22B0F51A0}" dt="2019-05-23T10:00:31.770" v="1095"/>
        <pc:sldMkLst>
          <pc:docMk/>
          <pc:sldMk cId="3535620669" sldId="401"/>
        </pc:sldMkLst>
        <pc:spChg chg="mod">
          <ac:chgData name="Kyle Tidswell-Brown" userId="3518c4a0-5c99-4880-b127-cb60ccf11a39" providerId="ADAL" clId="{AF963E8C-D61E-4A3A-923C-A3A22B0F51A0}" dt="2019-05-23T09:48:10.401" v="786" actId="207"/>
          <ac:spMkLst>
            <pc:docMk/>
            <pc:sldMk cId="3535620669" sldId="401"/>
            <ac:spMk id="23" creationId="{DB8181E3-0576-4680-9ABF-E7FE2315ADE3}"/>
          </ac:spMkLst>
        </pc:spChg>
        <pc:spChg chg="mod">
          <ac:chgData name="Kyle Tidswell-Brown" userId="3518c4a0-5c99-4880-b127-cb60ccf11a39" providerId="ADAL" clId="{AF963E8C-D61E-4A3A-923C-A3A22B0F51A0}" dt="2019-05-23T09:48:10.401" v="786" actId="207"/>
          <ac:spMkLst>
            <pc:docMk/>
            <pc:sldMk cId="3535620669" sldId="401"/>
            <ac:spMk id="24" creationId="{3324467C-1732-44CC-A5ED-735599914A1A}"/>
          </ac:spMkLst>
        </pc:spChg>
        <pc:spChg chg="mod">
          <ac:chgData name="Kyle Tidswell-Brown" userId="3518c4a0-5c99-4880-b127-cb60ccf11a39" providerId="ADAL" clId="{AF963E8C-D61E-4A3A-923C-A3A22B0F51A0}" dt="2019-05-23T09:48:10.401" v="786" actId="207"/>
          <ac:spMkLst>
            <pc:docMk/>
            <pc:sldMk cId="3535620669" sldId="401"/>
            <ac:spMk id="25" creationId="{E1D90098-29E2-4776-AFF3-41DE1437BC46}"/>
          </ac:spMkLst>
        </pc:spChg>
        <pc:grpChg chg="del">
          <ac:chgData name="Kyle Tidswell-Brown" userId="3518c4a0-5c99-4880-b127-cb60ccf11a39" providerId="ADAL" clId="{AF963E8C-D61E-4A3A-923C-A3A22B0F51A0}" dt="2019-05-23T09:59:54.749" v="1079" actId="478"/>
          <ac:grpSpMkLst>
            <pc:docMk/>
            <pc:sldMk cId="3535620669" sldId="401"/>
            <ac:grpSpMk id="16" creationId="{B31300A9-E3C5-4701-8EF1-45ED088A04DD}"/>
          </ac:grpSpMkLst>
        </pc:grpChg>
        <pc:grpChg chg="add">
          <ac:chgData name="Kyle Tidswell-Brown" userId="3518c4a0-5c99-4880-b127-cb60ccf11a39" providerId="ADAL" clId="{AF963E8C-D61E-4A3A-923C-A3A22B0F51A0}" dt="2019-05-23T10:00:31.770" v="1095"/>
          <ac:grpSpMkLst>
            <pc:docMk/>
            <pc:sldMk cId="3535620669" sldId="401"/>
            <ac:grpSpMk id="21" creationId="{FCF0B8E1-6CF8-4103-833D-54507D6CC154}"/>
          </ac:grpSpMkLst>
        </pc:grpChg>
      </pc:sldChg>
      <pc:sldChg chg="addSp delSp modSp">
        <pc:chgData name="Kyle Tidswell-Brown" userId="3518c4a0-5c99-4880-b127-cb60ccf11a39" providerId="ADAL" clId="{AF963E8C-D61E-4A3A-923C-A3A22B0F51A0}" dt="2019-05-23T10:00:32.732" v="1096"/>
        <pc:sldMkLst>
          <pc:docMk/>
          <pc:sldMk cId="3972273242" sldId="402"/>
        </pc:sldMkLst>
        <pc:spChg chg="mod">
          <ac:chgData name="Kyle Tidswell-Brown" userId="3518c4a0-5c99-4880-b127-cb60ccf11a39" providerId="ADAL" clId="{AF963E8C-D61E-4A3A-923C-A3A22B0F51A0}" dt="2019-05-23T09:48:14.126" v="787" actId="207"/>
          <ac:spMkLst>
            <pc:docMk/>
            <pc:sldMk cId="3972273242" sldId="402"/>
            <ac:spMk id="23" creationId="{DB8181E3-0576-4680-9ABF-E7FE2315ADE3}"/>
          </ac:spMkLst>
        </pc:spChg>
        <pc:spChg chg="mod">
          <ac:chgData name="Kyle Tidswell-Brown" userId="3518c4a0-5c99-4880-b127-cb60ccf11a39" providerId="ADAL" clId="{AF963E8C-D61E-4A3A-923C-A3A22B0F51A0}" dt="2019-05-23T09:48:14.126" v="787" actId="207"/>
          <ac:spMkLst>
            <pc:docMk/>
            <pc:sldMk cId="3972273242" sldId="402"/>
            <ac:spMk id="24" creationId="{3324467C-1732-44CC-A5ED-735599914A1A}"/>
          </ac:spMkLst>
        </pc:spChg>
        <pc:spChg chg="mod">
          <ac:chgData name="Kyle Tidswell-Brown" userId="3518c4a0-5c99-4880-b127-cb60ccf11a39" providerId="ADAL" clId="{AF963E8C-D61E-4A3A-923C-A3A22B0F51A0}" dt="2019-05-23T09:48:14.126" v="787" actId="207"/>
          <ac:spMkLst>
            <pc:docMk/>
            <pc:sldMk cId="3972273242" sldId="402"/>
            <ac:spMk id="25" creationId="{E1D90098-29E2-4776-AFF3-41DE1437BC46}"/>
          </ac:spMkLst>
        </pc:spChg>
        <pc:grpChg chg="del">
          <ac:chgData name="Kyle Tidswell-Brown" userId="3518c4a0-5c99-4880-b127-cb60ccf11a39" providerId="ADAL" clId="{AF963E8C-D61E-4A3A-923C-A3A22B0F51A0}" dt="2019-05-23T09:59:52.777" v="1078" actId="478"/>
          <ac:grpSpMkLst>
            <pc:docMk/>
            <pc:sldMk cId="3972273242" sldId="402"/>
            <ac:grpSpMk id="16" creationId="{B31300A9-E3C5-4701-8EF1-45ED088A04DD}"/>
          </ac:grpSpMkLst>
        </pc:grpChg>
        <pc:grpChg chg="add">
          <ac:chgData name="Kyle Tidswell-Brown" userId="3518c4a0-5c99-4880-b127-cb60ccf11a39" providerId="ADAL" clId="{AF963E8C-D61E-4A3A-923C-A3A22B0F51A0}" dt="2019-05-23T10:00:32.732" v="1096"/>
          <ac:grpSpMkLst>
            <pc:docMk/>
            <pc:sldMk cId="3972273242" sldId="402"/>
            <ac:grpSpMk id="21" creationId="{53E8D28D-9A04-4AD7-AE9C-9012B194AD90}"/>
          </ac:grpSpMkLst>
        </pc:grpChg>
      </pc:sldChg>
      <pc:sldChg chg="addSp delSp modSp add">
        <pc:chgData name="Kyle Tidswell-Brown" userId="3518c4a0-5c99-4880-b127-cb60ccf11a39" providerId="ADAL" clId="{AF963E8C-D61E-4A3A-923C-A3A22B0F51A0}" dt="2019-05-23T10:00:29.175" v="1092"/>
        <pc:sldMkLst>
          <pc:docMk/>
          <pc:sldMk cId="2823243313" sldId="403"/>
        </pc:sldMkLst>
        <pc:grpChg chg="add">
          <ac:chgData name="Kyle Tidswell-Brown" userId="3518c4a0-5c99-4880-b127-cb60ccf11a39" providerId="ADAL" clId="{AF963E8C-D61E-4A3A-923C-A3A22B0F51A0}" dt="2019-05-23T10:00:29.175" v="1092"/>
          <ac:grpSpMkLst>
            <pc:docMk/>
            <pc:sldMk cId="2823243313" sldId="403"/>
            <ac:grpSpMk id="15" creationId="{EC9DCC49-1329-4334-8906-6170A095D9A7}"/>
          </ac:grpSpMkLst>
        </pc:grpChg>
        <pc:grpChg chg="del">
          <ac:chgData name="Kyle Tidswell-Brown" userId="3518c4a0-5c99-4880-b127-cb60ccf11a39" providerId="ADAL" clId="{AF963E8C-D61E-4A3A-923C-A3A22B0F51A0}" dt="2019-05-23T10:00:03.412" v="1082" actId="478"/>
          <ac:grpSpMkLst>
            <pc:docMk/>
            <pc:sldMk cId="2823243313" sldId="403"/>
            <ac:grpSpMk id="16" creationId="{B31300A9-E3C5-4701-8EF1-45ED088A04DD}"/>
          </ac:grpSpMkLst>
        </pc:grpChg>
        <pc:graphicFrameChg chg="modGraphic">
          <ac:chgData name="Kyle Tidswell-Brown" userId="3518c4a0-5c99-4880-b127-cb60ccf11a39" providerId="ADAL" clId="{AF963E8C-D61E-4A3A-923C-A3A22B0F51A0}" dt="2019-05-23T09:46:43.272" v="782" actId="207"/>
          <ac:graphicFrameMkLst>
            <pc:docMk/>
            <pc:sldMk cId="2823243313" sldId="403"/>
            <ac:graphicFrameMk id="4" creationId="{758DE5F4-F085-4922-B8B8-343A6E4549A8}"/>
          </ac:graphicFrameMkLst>
        </pc:graphicFrameChg>
        <pc:graphicFrameChg chg="modGraphic">
          <ac:chgData name="Kyle Tidswell-Brown" userId="3518c4a0-5c99-4880-b127-cb60ccf11a39" providerId="ADAL" clId="{AF963E8C-D61E-4A3A-923C-A3A22B0F51A0}" dt="2019-05-23T09:46:07.357" v="776" actId="207"/>
          <ac:graphicFrameMkLst>
            <pc:docMk/>
            <pc:sldMk cId="2823243313" sldId="403"/>
            <ac:graphicFrameMk id="12" creationId="{3E01F553-9D8F-4472-9E82-8F087E39BBEA}"/>
          </ac:graphicFrameMkLst>
        </pc:graphicFrameChg>
        <pc:graphicFrameChg chg="modGraphic">
          <ac:chgData name="Kyle Tidswell-Brown" userId="3518c4a0-5c99-4880-b127-cb60ccf11a39" providerId="ADAL" clId="{AF963E8C-D61E-4A3A-923C-A3A22B0F51A0}" dt="2019-05-23T09:46:15.877" v="778" actId="207"/>
          <ac:graphicFrameMkLst>
            <pc:docMk/>
            <pc:sldMk cId="2823243313" sldId="403"/>
            <ac:graphicFrameMk id="13" creationId="{9F2E7EDB-40C6-4E32-8E83-B5AE72A2AAE9}"/>
          </ac:graphicFrameMkLst>
        </pc:graphicFrameChg>
        <pc:graphicFrameChg chg="modGraphic">
          <ac:chgData name="Kyle Tidswell-Brown" userId="3518c4a0-5c99-4880-b127-cb60ccf11a39" providerId="ADAL" clId="{AF963E8C-D61E-4A3A-923C-A3A22B0F51A0}" dt="2019-05-23T09:46:36.855" v="781" actId="207"/>
          <ac:graphicFrameMkLst>
            <pc:docMk/>
            <pc:sldMk cId="2823243313" sldId="403"/>
            <ac:graphicFrameMk id="14" creationId="{F3B13F40-75C3-4DFD-8105-42F699C17C09}"/>
          </ac:graphicFrameMkLst>
        </pc:graphicFrameChg>
        <pc:graphicFrameChg chg="modGraphic">
          <ac:chgData name="Kyle Tidswell-Brown" userId="3518c4a0-5c99-4880-b127-cb60ccf11a39" providerId="ADAL" clId="{AF963E8C-D61E-4A3A-923C-A3A22B0F51A0}" dt="2019-05-23T09:46:47.013" v="783" actId="207"/>
          <ac:graphicFrameMkLst>
            <pc:docMk/>
            <pc:sldMk cId="2823243313" sldId="403"/>
            <ac:graphicFrameMk id="20" creationId="{6B43C6F4-FD5A-4D62-9590-9C071BB6211E}"/>
          </ac:graphicFrameMkLst>
        </pc:graphicFrameChg>
        <pc:graphicFrameChg chg="modGraphic">
          <ac:chgData name="Kyle Tidswell-Brown" userId="3518c4a0-5c99-4880-b127-cb60ccf11a39" providerId="ADAL" clId="{AF963E8C-D61E-4A3A-923C-A3A22B0F51A0}" dt="2019-05-23T09:46:54.893" v="784" actId="207"/>
          <ac:graphicFrameMkLst>
            <pc:docMk/>
            <pc:sldMk cId="2823243313" sldId="403"/>
            <ac:graphicFrameMk id="22" creationId="{45F6FC24-4A59-47FA-9E97-D995F7320DB0}"/>
          </ac:graphicFrameMkLst>
        </pc:graphicFrameChg>
        <pc:graphicFrameChg chg="modGraphic">
          <ac:chgData name="Kyle Tidswell-Brown" userId="3518c4a0-5c99-4880-b127-cb60ccf11a39" providerId="ADAL" clId="{AF963E8C-D61E-4A3A-923C-A3A22B0F51A0}" dt="2019-05-23T09:46:59.151" v="785" actId="207"/>
          <ac:graphicFrameMkLst>
            <pc:docMk/>
            <pc:sldMk cId="2823243313" sldId="403"/>
            <ac:graphicFrameMk id="23" creationId="{23F75C1C-48A5-4D50-8577-8EC46B71B809}"/>
          </ac:graphicFrameMkLst>
        </pc:graphicFrameChg>
      </pc:sldChg>
      <pc:sldChg chg="addSp delSp modSp add">
        <pc:chgData name="Kyle Tidswell-Brown" userId="3518c4a0-5c99-4880-b127-cb60ccf11a39" providerId="ADAL" clId="{AF963E8C-D61E-4A3A-923C-A3A22B0F51A0}" dt="2019-05-23T12:29:57.686" v="1108" actId="20577"/>
        <pc:sldMkLst>
          <pc:docMk/>
          <pc:sldMk cId="1813089878" sldId="404"/>
        </pc:sldMkLst>
        <pc:spChg chg="mod">
          <ac:chgData name="Kyle Tidswell-Brown" userId="3518c4a0-5c99-4880-b127-cb60ccf11a39" providerId="ADAL" clId="{AF963E8C-D61E-4A3A-923C-A3A22B0F51A0}" dt="2019-05-23T12:29:57.686" v="1108" actId="20577"/>
          <ac:spMkLst>
            <pc:docMk/>
            <pc:sldMk cId="1813089878" sldId="404"/>
            <ac:spMk id="19" creationId="{5252A847-DE45-4FA3-A1F8-EEBEB845FF8E}"/>
          </ac:spMkLst>
        </pc:spChg>
        <pc:grpChg chg="add">
          <ac:chgData name="Kyle Tidswell-Brown" userId="3518c4a0-5c99-4880-b127-cb60ccf11a39" providerId="ADAL" clId="{AF963E8C-D61E-4A3A-923C-A3A22B0F51A0}" dt="2019-05-23T10:00:42.230" v="1107"/>
          <ac:grpSpMkLst>
            <pc:docMk/>
            <pc:sldMk cId="1813089878" sldId="404"/>
            <ac:grpSpMk id="10" creationId="{DC652582-B368-4679-B680-EEF2284DCA33}"/>
          </ac:grpSpMkLst>
        </pc:grpChg>
        <pc:grpChg chg="del">
          <ac:chgData name="Kyle Tidswell-Brown" userId="3518c4a0-5c99-4880-b127-cb60ccf11a39" providerId="ADAL" clId="{AF963E8C-D61E-4A3A-923C-A3A22B0F51A0}" dt="2019-05-23T09:59:32.249" v="1067" actId="478"/>
          <ac:grpSpMkLst>
            <pc:docMk/>
            <pc:sldMk cId="1813089878" sldId="404"/>
            <ac:grpSpMk id="16" creationId="{B31300A9-E3C5-4701-8EF1-45ED088A04DD}"/>
          </ac:grpSpMkLst>
        </pc:grpChg>
      </pc:sldChg>
      <pc:sldChg chg="addSp delSp add">
        <pc:chgData name="Kyle Tidswell-Brown" userId="3518c4a0-5c99-4880-b127-cb60ccf11a39" providerId="ADAL" clId="{AF963E8C-D61E-4A3A-923C-A3A22B0F51A0}" dt="2019-05-23T10:00:41.385" v="1106"/>
        <pc:sldMkLst>
          <pc:docMk/>
          <pc:sldMk cId="820840250" sldId="405"/>
        </pc:sldMkLst>
        <pc:grpChg chg="add">
          <ac:chgData name="Kyle Tidswell-Brown" userId="3518c4a0-5c99-4880-b127-cb60ccf11a39" providerId="ADAL" clId="{AF963E8C-D61E-4A3A-923C-A3A22B0F51A0}" dt="2019-05-23T10:00:41.385" v="1106"/>
          <ac:grpSpMkLst>
            <pc:docMk/>
            <pc:sldMk cId="820840250" sldId="405"/>
            <ac:grpSpMk id="10" creationId="{9D81B2A2-78B8-4052-B470-5505783049B4}"/>
          </ac:grpSpMkLst>
        </pc:grpChg>
        <pc:grpChg chg="del">
          <ac:chgData name="Kyle Tidswell-Brown" userId="3518c4a0-5c99-4880-b127-cb60ccf11a39" providerId="ADAL" clId="{AF963E8C-D61E-4A3A-923C-A3A22B0F51A0}" dt="2019-05-23T09:59:33.748" v="1068" actId="478"/>
          <ac:grpSpMkLst>
            <pc:docMk/>
            <pc:sldMk cId="820840250" sldId="405"/>
            <ac:grpSpMk id="16" creationId="{B31300A9-E3C5-4701-8EF1-45ED088A04DD}"/>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05/06/2020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s3"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the-mean-year-6-statistics-resource-pack" TargetMode="External"/><Relationship Id="rId4" Type="http://schemas.openxmlformats.org/officeDocument/2006/relationships/hyperlink" Target="https://classroomsecrets.co.uk/category/maths/year-6/summer-block-3-statistic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A76874BB-C7FC-4AD1-8A9B-337F03ECA086}"/>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
            </a: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3883" b="35571"/>
          <a:stretch/>
        </p:blipFill>
        <p:spPr>
          <a:xfrm>
            <a:off x="793488" y="763479"/>
            <a:ext cx="7557025" cy="2166151"/>
          </a:xfrm>
          <a:prstGeom prst="rect">
            <a:avLst/>
          </a:prstGeom>
        </p:spPr>
      </p:pic>
    </p:spTree>
    <p:extLst>
      <p:ext uri="{BB962C8B-B14F-4D97-AF65-F5344CB8AC3E}">
        <p14:creationId xmlns:p14="http://schemas.microsoft.com/office/powerpoint/2010/main" val="3667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r>
              <a:rPr lang="en-GB" sz="2000" b="1" dirty="0">
                <a:solidFill>
                  <a:schemeClr val="tx1"/>
                </a:solidFill>
                <a:latin typeface="Century Gothic" panose="020B0502020202020204" pitchFamily="34" charset="0"/>
              </a:rPr>
              <a:t>The mean of these numbers is 19.</a:t>
            </a:r>
          </a:p>
        </p:txBody>
      </p:sp>
      <p:grpSp>
        <p:nvGrpSpPr>
          <p:cNvPr id="7" name="Group 6">
            <a:extLst>
              <a:ext uri="{FF2B5EF4-FFF2-40B4-BE49-F238E27FC236}">
                <a16:creationId xmlns:a16="http://schemas.microsoft.com/office/drawing/2014/main" id="{B23BB23D-8A5D-47F0-BA7B-F75A234086ED}"/>
              </a:ext>
            </a:extLst>
          </p:cNvPr>
          <p:cNvGrpSpPr/>
          <p:nvPr/>
        </p:nvGrpSpPr>
        <p:grpSpPr>
          <a:xfrm>
            <a:off x="2369001" y="2031739"/>
            <a:ext cx="4405998" cy="3019708"/>
            <a:chOff x="623440" y="5494020"/>
            <a:chExt cx="1867638" cy="1645281"/>
          </a:xfrm>
        </p:grpSpPr>
        <p:sp>
          <p:nvSpPr>
            <p:cNvPr id="9" name="Rectangle: Rounded Corners 8">
              <a:extLst>
                <a:ext uri="{FF2B5EF4-FFF2-40B4-BE49-F238E27FC236}">
                  <a16:creationId xmlns:a16="http://schemas.microsoft.com/office/drawing/2014/main" id="{E0F108AA-C428-43D9-BC43-BA324E06A667}"/>
                </a:ext>
              </a:extLst>
            </p:cNvPr>
            <p:cNvSpPr/>
            <p:nvPr/>
          </p:nvSpPr>
          <p:spPr>
            <a:xfrm>
              <a:off x="623440" y="5494020"/>
              <a:ext cx="572900" cy="784860"/>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6</a:t>
              </a:r>
            </a:p>
          </p:txBody>
        </p:sp>
        <p:sp>
          <p:nvSpPr>
            <p:cNvPr id="10" name="Rectangle: Rounded Corners 9">
              <a:extLst>
                <a:ext uri="{FF2B5EF4-FFF2-40B4-BE49-F238E27FC236}">
                  <a16:creationId xmlns:a16="http://schemas.microsoft.com/office/drawing/2014/main" id="{178ADF51-B6FA-4DA5-9BC2-9967FCB176D4}"/>
                </a:ext>
              </a:extLst>
            </p:cNvPr>
            <p:cNvSpPr/>
            <p:nvPr/>
          </p:nvSpPr>
          <p:spPr>
            <a:xfrm>
              <a:off x="1270809" y="5494020"/>
              <a:ext cx="572900" cy="784860"/>
            </a:xfrm>
            <a:prstGeom prst="roundRect">
              <a:avLst/>
            </a:prstGeom>
            <a:solidFill>
              <a:schemeClr val="accent5">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11</a:t>
              </a:r>
            </a:p>
          </p:txBody>
        </p:sp>
        <p:sp>
          <p:nvSpPr>
            <p:cNvPr id="11" name="Rectangle: Rounded Corners 10">
              <a:extLst>
                <a:ext uri="{FF2B5EF4-FFF2-40B4-BE49-F238E27FC236}">
                  <a16:creationId xmlns:a16="http://schemas.microsoft.com/office/drawing/2014/main" id="{8BD6331A-645A-4DF4-81AF-72B2C4393A9D}"/>
                </a:ext>
              </a:extLst>
            </p:cNvPr>
            <p:cNvSpPr/>
            <p:nvPr/>
          </p:nvSpPr>
          <p:spPr>
            <a:xfrm>
              <a:off x="623440" y="6354441"/>
              <a:ext cx="572900" cy="784860"/>
            </a:xfrm>
            <a:prstGeom prst="round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24</a:t>
              </a:r>
            </a:p>
          </p:txBody>
        </p:sp>
        <p:sp>
          <p:nvSpPr>
            <p:cNvPr id="12" name="Rectangle: Rounded Corners 11">
              <a:extLst>
                <a:ext uri="{FF2B5EF4-FFF2-40B4-BE49-F238E27FC236}">
                  <a16:creationId xmlns:a16="http://schemas.microsoft.com/office/drawing/2014/main" id="{C94369F3-B9A4-430C-AE24-A45E73B69319}"/>
                </a:ext>
              </a:extLst>
            </p:cNvPr>
            <p:cNvSpPr/>
            <p:nvPr/>
          </p:nvSpPr>
          <p:spPr>
            <a:xfrm>
              <a:off x="1266140" y="6354441"/>
              <a:ext cx="572900" cy="784860"/>
            </a:xfrm>
            <a:prstGeom prst="roundRect">
              <a:avLst/>
            </a:prstGeom>
            <a:solidFill>
              <a:schemeClr val="accent3">
                <a:lumMod val="40000"/>
                <a:lumOff val="6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9</a:t>
              </a:r>
            </a:p>
          </p:txBody>
        </p:sp>
        <p:sp>
          <p:nvSpPr>
            <p:cNvPr id="13" name="Rectangle: Rounded Corners 12">
              <a:extLst>
                <a:ext uri="{FF2B5EF4-FFF2-40B4-BE49-F238E27FC236}">
                  <a16:creationId xmlns:a16="http://schemas.microsoft.com/office/drawing/2014/main" id="{5E2A992B-B365-41F9-B536-69EFDFAC20A1}"/>
                </a:ext>
              </a:extLst>
            </p:cNvPr>
            <p:cNvSpPr/>
            <p:nvPr/>
          </p:nvSpPr>
          <p:spPr>
            <a:xfrm>
              <a:off x="1918178" y="5494020"/>
              <a:ext cx="572900" cy="784860"/>
            </a:xfrm>
            <a:prstGeom prst="roundRect">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17</a:t>
              </a:r>
            </a:p>
          </p:txBody>
        </p:sp>
        <p:sp>
          <p:nvSpPr>
            <p:cNvPr id="14" name="Rectangle: Rounded Corners 13">
              <a:extLst>
                <a:ext uri="{FF2B5EF4-FFF2-40B4-BE49-F238E27FC236}">
                  <a16:creationId xmlns:a16="http://schemas.microsoft.com/office/drawing/2014/main" id="{801ECD3A-D1C9-4ADF-AE40-4C3946E86178}"/>
                </a:ext>
              </a:extLst>
            </p:cNvPr>
            <p:cNvSpPr/>
            <p:nvPr/>
          </p:nvSpPr>
          <p:spPr>
            <a:xfrm>
              <a:off x="1918178" y="6354441"/>
              <a:ext cx="572900" cy="784860"/>
            </a:xfrm>
            <a:prstGeom prst="roundRect">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53</a:t>
              </a:r>
            </a:p>
          </p:txBody>
        </p:sp>
      </p:grpSp>
      <p:grpSp>
        <p:nvGrpSpPr>
          <p:cNvPr id="15" name="Group 14">
            <a:extLst>
              <a:ext uri="{FF2B5EF4-FFF2-40B4-BE49-F238E27FC236}">
                <a16:creationId xmlns:a16="http://schemas.microsoft.com/office/drawing/2014/main" id="{1B52AA9A-0074-4874-8C0D-A5F6AD917B21}"/>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A64B6762-B5C5-4D77-B027-DD542D9322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E4A11811-CC58-401C-B91C-E76E3769A21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412835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r>
              <a:rPr lang="en-GB" sz="2000" b="1" dirty="0">
                <a:solidFill>
                  <a:schemeClr val="tx1"/>
                </a:solidFill>
                <a:latin typeface="Century Gothic" panose="020B0502020202020204" pitchFamily="34" charset="0"/>
              </a:rPr>
              <a:t>The mean of these numbers is 19.</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a:t>
            </a:r>
          </a:p>
          <a:p>
            <a:pPr algn="ctr"/>
            <a:r>
              <a:rPr lang="en-GB" sz="2000" b="1" dirty="0">
                <a:solidFill>
                  <a:srgbClr val="FF0000"/>
                </a:solidFill>
                <a:latin typeface="Century Gothic" panose="020B0502020202020204" pitchFamily="34" charset="0"/>
              </a:rPr>
              <a:t>(6 + 11 + 17 + 24 + 9 + 53) ÷ 6 = 20</a:t>
            </a:r>
          </a:p>
          <a:p>
            <a:pPr algn="ctr"/>
            <a:r>
              <a:rPr lang="en-GB" sz="2000" b="1" dirty="0">
                <a:solidFill>
                  <a:srgbClr val="FF0000"/>
                </a:solidFill>
                <a:latin typeface="Century Gothic" panose="020B0502020202020204" pitchFamily="34" charset="0"/>
              </a:rPr>
              <a:t> </a:t>
            </a:r>
          </a:p>
          <a:p>
            <a:pPr algn="ctr"/>
            <a:endParaRPr lang="en-GB" sz="2000" b="1" dirty="0">
              <a:solidFill>
                <a:srgbClr val="FF0000"/>
              </a:solidFill>
              <a:latin typeface="Century Gothic" panose="020B0502020202020204" pitchFamily="34" charset="0"/>
            </a:endParaRPr>
          </a:p>
        </p:txBody>
      </p:sp>
      <p:grpSp>
        <p:nvGrpSpPr>
          <p:cNvPr id="7" name="Group 6">
            <a:extLst>
              <a:ext uri="{FF2B5EF4-FFF2-40B4-BE49-F238E27FC236}">
                <a16:creationId xmlns:a16="http://schemas.microsoft.com/office/drawing/2014/main" id="{B23BB23D-8A5D-47F0-BA7B-F75A234086ED}"/>
              </a:ext>
            </a:extLst>
          </p:cNvPr>
          <p:cNvGrpSpPr/>
          <p:nvPr/>
        </p:nvGrpSpPr>
        <p:grpSpPr>
          <a:xfrm>
            <a:off x="2369001" y="2031739"/>
            <a:ext cx="4405998" cy="3019708"/>
            <a:chOff x="623440" y="5494020"/>
            <a:chExt cx="1867638" cy="1645281"/>
          </a:xfrm>
        </p:grpSpPr>
        <p:sp>
          <p:nvSpPr>
            <p:cNvPr id="9" name="Rectangle: Rounded Corners 8">
              <a:extLst>
                <a:ext uri="{FF2B5EF4-FFF2-40B4-BE49-F238E27FC236}">
                  <a16:creationId xmlns:a16="http://schemas.microsoft.com/office/drawing/2014/main" id="{E0F108AA-C428-43D9-BC43-BA324E06A667}"/>
                </a:ext>
              </a:extLst>
            </p:cNvPr>
            <p:cNvSpPr/>
            <p:nvPr/>
          </p:nvSpPr>
          <p:spPr>
            <a:xfrm>
              <a:off x="623440" y="5494020"/>
              <a:ext cx="572900" cy="784860"/>
            </a:xfrm>
            <a:prstGeom prst="round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6</a:t>
              </a:r>
            </a:p>
          </p:txBody>
        </p:sp>
        <p:sp>
          <p:nvSpPr>
            <p:cNvPr id="10" name="Rectangle: Rounded Corners 9">
              <a:extLst>
                <a:ext uri="{FF2B5EF4-FFF2-40B4-BE49-F238E27FC236}">
                  <a16:creationId xmlns:a16="http://schemas.microsoft.com/office/drawing/2014/main" id="{178ADF51-B6FA-4DA5-9BC2-9967FCB176D4}"/>
                </a:ext>
              </a:extLst>
            </p:cNvPr>
            <p:cNvSpPr/>
            <p:nvPr/>
          </p:nvSpPr>
          <p:spPr>
            <a:xfrm>
              <a:off x="1270809" y="5494020"/>
              <a:ext cx="572900" cy="784860"/>
            </a:xfrm>
            <a:prstGeom prst="roundRect">
              <a:avLst/>
            </a:prstGeom>
            <a:solidFill>
              <a:schemeClr val="accent5">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11</a:t>
              </a:r>
            </a:p>
          </p:txBody>
        </p:sp>
        <p:sp>
          <p:nvSpPr>
            <p:cNvPr id="11" name="Rectangle: Rounded Corners 10">
              <a:extLst>
                <a:ext uri="{FF2B5EF4-FFF2-40B4-BE49-F238E27FC236}">
                  <a16:creationId xmlns:a16="http://schemas.microsoft.com/office/drawing/2014/main" id="{8BD6331A-645A-4DF4-81AF-72B2C4393A9D}"/>
                </a:ext>
              </a:extLst>
            </p:cNvPr>
            <p:cNvSpPr/>
            <p:nvPr/>
          </p:nvSpPr>
          <p:spPr>
            <a:xfrm>
              <a:off x="623440" y="6354441"/>
              <a:ext cx="572900" cy="784860"/>
            </a:xfrm>
            <a:prstGeom prst="round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24</a:t>
              </a:r>
            </a:p>
          </p:txBody>
        </p:sp>
        <p:sp>
          <p:nvSpPr>
            <p:cNvPr id="12" name="Rectangle: Rounded Corners 11">
              <a:extLst>
                <a:ext uri="{FF2B5EF4-FFF2-40B4-BE49-F238E27FC236}">
                  <a16:creationId xmlns:a16="http://schemas.microsoft.com/office/drawing/2014/main" id="{C94369F3-B9A4-430C-AE24-A45E73B69319}"/>
                </a:ext>
              </a:extLst>
            </p:cNvPr>
            <p:cNvSpPr/>
            <p:nvPr/>
          </p:nvSpPr>
          <p:spPr>
            <a:xfrm>
              <a:off x="1266140" y="6354441"/>
              <a:ext cx="572900" cy="784860"/>
            </a:xfrm>
            <a:prstGeom prst="roundRect">
              <a:avLst/>
            </a:prstGeom>
            <a:solidFill>
              <a:schemeClr val="accent3">
                <a:lumMod val="40000"/>
                <a:lumOff val="6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9</a:t>
              </a:r>
            </a:p>
          </p:txBody>
        </p:sp>
        <p:sp>
          <p:nvSpPr>
            <p:cNvPr id="13" name="Rectangle: Rounded Corners 12">
              <a:extLst>
                <a:ext uri="{FF2B5EF4-FFF2-40B4-BE49-F238E27FC236}">
                  <a16:creationId xmlns:a16="http://schemas.microsoft.com/office/drawing/2014/main" id="{5E2A992B-B365-41F9-B536-69EFDFAC20A1}"/>
                </a:ext>
              </a:extLst>
            </p:cNvPr>
            <p:cNvSpPr/>
            <p:nvPr/>
          </p:nvSpPr>
          <p:spPr>
            <a:xfrm>
              <a:off x="1918178" y="5494020"/>
              <a:ext cx="572900" cy="784860"/>
            </a:xfrm>
            <a:prstGeom prst="roundRect">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17</a:t>
              </a:r>
            </a:p>
          </p:txBody>
        </p:sp>
        <p:sp>
          <p:nvSpPr>
            <p:cNvPr id="14" name="Rectangle: Rounded Corners 13">
              <a:extLst>
                <a:ext uri="{FF2B5EF4-FFF2-40B4-BE49-F238E27FC236}">
                  <a16:creationId xmlns:a16="http://schemas.microsoft.com/office/drawing/2014/main" id="{801ECD3A-D1C9-4ADF-AE40-4C3946E86178}"/>
                </a:ext>
              </a:extLst>
            </p:cNvPr>
            <p:cNvSpPr/>
            <p:nvPr/>
          </p:nvSpPr>
          <p:spPr>
            <a:xfrm>
              <a:off x="1918178" y="6354441"/>
              <a:ext cx="572900" cy="784860"/>
            </a:xfrm>
            <a:prstGeom prst="roundRect">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53</a:t>
              </a:r>
            </a:p>
          </p:txBody>
        </p:sp>
      </p:grpSp>
      <p:grpSp>
        <p:nvGrpSpPr>
          <p:cNvPr id="15" name="Group 14">
            <a:extLst>
              <a:ext uri="{FF2B5EF4-FFF2-40B4-BE49-F238E27FC236}">
                <a16:creationId xmlns:a16="http://schemas.microsoft.com/office/drawing/2014/main" id="{746C4CE4-DBA5-480B-A4A8-27AD2462B04A}"/>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3023EFE1-B09C-41C3-9854-AF07D212C8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43993D9B-A67F-422D-8884-55A7A140C6F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93533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A2F16D2E-4A8D-44EE-B805-02CC0C39B4A5}"/>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6F69005F-B12A-4581-8776-8AE8905A62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408099A2-C057-4B88-AE75-F149C8AA904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id="{753E1AEC-9C71-4439-8A37-17EB9BFE1C2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D4A24416-BF29-43DB-9CF6-FA814E5A96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Six friends weigh 71.5kg, 56.3kg, 70.1kg, 66.9kg, 58.7kg and 60.5kg.</a:t>
            </a:r>
          </a:p>
          <a:p>
            <a:pPr lvl="0" algn="ctr" defTabSz="68580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their mean weight?</a:t>
            </a:r>
          </a:p>
          <a:p>
            <a:pPr algn="ct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53220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A2F16D2E-4A8D-44EE-B805-02CC0C39B4A5}"/>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6F69005F-B12A-4581-8776-8AE8905A62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408099A2-C057-4B88-AE75-F149C8AA904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id="{753E1AEC-9C71-4439-8A37-17EB9BFE1C26}"/>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D4A24416-BF29-43DB-9CF6-FA814E5A96A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Six friends weigh 71.5kg, 56.3kg, 70.1kg, 66.9kg, 58.7kg and 60.5kg.</a:t>
            </a:r>
          </a:p>
          <a:p>
            <a:pPr lvl="0" algn="ctr" defTabSz="685800">
              <a:defRP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their mean weight?</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(71.5 + 56.3 + 70.1 + 66.9 + 58.7 + 60.5) ÷ 6 =</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64kg</a:t>
            </a:r>
          </a:p>
          <a:p>
            <a:pPr algn="ct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1555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3C041BA0-AA34-4B8B-A19D-4F0AFD43A6E2}"/>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67409334-8C5E-46C6-8B21-4933E99182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07E55CB1-2880-4629-934F-D4E084E8697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23" name="Picture 22">
            <a:extLst>
              <a:ext uri="{FF2B5EF4-FFF2-40B4-BE49-F238E27FC236}">
                <a16:creationId xmlns:a16="http://schemas.microsoft.com/office/drawing/2014/main" id="{9DB1CEC7-5DD0-4239-8C77-F3C5A438E22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4" name="Rectangle 23">
            <a:extLst>
              <a:ext uri="{FF2B5EF4-FFF2-40B4-BE49-F238E27FC236}">
                <a16:creationId xmlns:a16="http://schemas.microsoft.com/office/drawing/2014/main" id="{B3966016-83EE-4C1E-B0D9-2F0545110B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Leigh knows that the mean of his cards is 18.</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spilled paint on 2 of his cards. </a:t>
            </a:r>
          </a:p>
          <a:p>
            <a:r>
              <a:rPr lang="en-GB" sz="2000" b="1" dirty="0">
                <a:solidFill>
                  <a:schemeClr val="tx1"/>
                </a:solidFill>
                <a:latin typeface="Century Gothic" panose="020B0502020202020204" pitchFamily="34" charset="0"/>
              </a:rPr>
              <a:t>What could the missing numbers be? </a:t>
            </a:r>
          </a:p>
          <a:p>
            <a:pPr algn="ctr"/>
            <a:endParaRPr lang="en-GB" sz="2000" b="1" dirty="0">
              <a:solidFill>
                <a:srgbClr val="FF0000"/>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07740CAD-2AF7-4F15-8D3F-9E44BCE8FEA3}"/>
              </a:ext>
            </a:extLst>
          </p:cNvPr>
          <p:cNvGrpSpPr/>
          <p:nvPr/>
        </p:nvGrpSpPr>
        <p:grpSpPr>
          <a:xfrm>
            <a:off x="748864" y="1820913"/>
            <a:ext cx="6316133" cy="1489842"/>
            <a:chOff x="-438044" y="1820913"/>
            <a:chExt cx="7110568" cy="1489842"/>
          </a:xfrm>
        </p:grpSpPr>
        <p:grpSp>
          <p:nvGrpSpPr>
            <p:cNvPr id="37" name="Group 36">
              <a:extLst>
                <a:ext uri="{FF2B5EF4-FFF2-40B4-BE49-F238E27FC236}">
                  <a16:creationId xmlns:a16="http://schemas.microsoft.com/office/drawing/2014/main" id="{5B333682-92FD-424B-B692-FC5C2A4B48E7}"/>
                </a:ext>
              </a:extLst>
            </p:cNvPr>
            <p:cNvGrpSpPr/>
            <p:nvPr/>
          </p:nvGrpSpPr>
          <p:grpSpPr>
            <a:xfrm>
              <a:off x="1004755" y="1820913"/>
              <a:ext cx="5667769" cy="1489842"/>
              <a:chOff x="275302" y="2191405"/>
              <a:chExt cx="5667769" cy="1489842"/>
            </a:xfrm>
          </p:grpSpPr>
          <p:grpSp>
            <p:nvGrpSpPr>
              <p:cNvPr id="40" name="Group 39">
                <a:extLst>
                  <a:ext uri="{FF2B5EF4-FFF2-40B4-BE49-F238E27FC236}">
                    <a16:creationId xmlns:a16="http://schemas.microsoft.com/office/drawing/2014/main" id="{83788A63-25D4-4179-A22F-AE1FBDF7F89A}"/>
                  </a:ext>
                </a:extLst>
              </p:cNvPr>
              <p:cNvGrpSpPr/>
              <p:nvPr/>
            </p:nvGrpSpPr>
            <p:grpSpPr>
              <a:xfrm>
                <a:off x="3203150" y="2191405"/>
                <a:ext cx="2739921" cy="1479052"/>
                <a:chOff x="-2731219" y="1631628"/>
                <a:chExt cx="1433823" cy="696432"/>
              </a:xfrm>
            </p:grpSpPr>
            <p:sp>
              <p:nvSpPr>
                <p:cNvPr id="43" name="Rectangle: Rounded Corners 42">
                  <a:extLst>
                    <a:ext uri="{FF2B5EF4-FFF2-40B4-BE49-F238E27FC236}">
                      <a16:creationId xmlns:a16="http://schemas.microsoft.com/office/drawing/2014/main" id="{DB97576F-5499-41CA-83EF-67B64D6027E4}"/>
                    </a:ext>
                  </a:extLst>
                </p:cNvPr>
                <p:cNvSpPr/>
                <p:nvPr/>
              </p:nvSpPr>
              <p:spPr>
                <a:xfrm>
                  <a:off x="-1971901" y="1631628"/>
                  <a:ext cx="674505" cy="6964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13.6</a:t>
                  </a:r>
                </a:p>
              </p:txBody>
            </p:sp>
            <p:sp>
              <p:nvSpPr>
                <p:cNvPr id="45" name="Rectangle: Rounded Corners 44">
                  <a:extLst>
                    <a:ext uri="{FF2B5EF4-FFF2-40B4-BE49-F238E27FC236}">
                      <a16:creationId xmlns:a16="http://schemas.microsoft.com/office/drawing/2014/main" id="{56949F96-2DBA-429B-B29F-6D42A3F5D559}"/>
                    </a:ext>
                  </a:extLst>
                </p:cNvPr>
                <p:cNvSpPr/>
                <p:nvPr/>
              </p:nvSpPr>
              <p:spPr>
                <a:xfrm>
                  <a:off x="-2731219" y="1631628"/>
                  <a:ext cx="674505" cy="6964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a:t>
                  </a:r>
                </a:p>
              </p:txBody>
            </p:sp>
          </p:grpSp>
          <p:sp>
            <p:nvSpPr>
              <p:cNvPr id="41" name="Rectangle: Rounded Corners 40">
                <a:extLst>
                  <a:ext uri="{FF2B5EF4-FFF2-40B4-BE49-F238E27FC236}">
                    <a16:creationId xmlns:a16="http://schemas.microsoft.com/office/drawing/2014/main" id="{702725E3-9F68-4228-A421-DFD740AA07C5}"/>
                  </a:ext>
                </a:extLst>
              </p:cNvPr>
              <p:cNvSpPr/>
              <p:nvPr/>
            </p:nvSpPr>
            <p:spPr>
              <a:xfrm>
                <a:off x="275302" y="2202195"/>
                <a:ext cx="1288925" cy="147905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42</a:t>
                </a:r>
              </a:p>
            </p:txBody>
          </p:sp>
        </p:grpSp>
        <p:sp>
          <p:nvSpPr>
            <p:cNvPr id="36" name="Rectangle: Rounded Corners 35">
              <a:extLst>
                <a:ext uri="{FF2B5EF4-FFF2-40B4-BE49-F238E27FC236}">
                  <a16:creationId xmlns:a16="http://schemas.microsoft.com/office/drawing/2014/main" id="{DCA0F866-FEE0-46D3-A90A-07E14C0C3658}"/>
                </a:ext>
              </a:extLst>
            </p:cNvPr>
            <p:cNvSpPr/>
            <p:nvPr/>
          </p:nvSpPr>
          <p:spPr>
            <a:xfrm>
              <a:off x="-438044" y="1831703"/>
              <a:ext cx="1288925" cy="147905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31.1</a:t>
              </a:r>
            </a:p>
          </p:txBody>
        </p:sp>
      </p:grpSp>
    </p:spTree>
    <p:extLst>
      <p:ext uri="{BB962C8B-B14F-4D97-AF65-F5344CB8AC3E}">
        <p14:creationId xmlns:p14="http://schemas.microsoft.com/office/powerpoint/2010/main" val="290156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Leigh knows that the mean of his cards is 18.</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spilled paint on 2 of his cards. </a:t>
            </a:r>
          </a:p>
          <a:p>
            <a:r>
              <a:rPr lang="en-GB" sz="2000" b="1" dirty="0">
                <a:solidFill>
                  <a:schemeClr val="tx1"/>
                </a:solidFill>
                <a:latin typeface="Century Gothic" panose="020B0502020202020204" pitchFamily="34" charset="0"/>
              </a:rPr>
              <a:t>What could the missing numbers be?</a:t>
            </a:r>
          </a:p>
          <a:p>
            <a:r>
              <a:rPr lang="en-GB" sz="2000" b="1" dirty="0">
                <a:solidFill>
                  <a:srgbClr val="FF0000"/>
                </a:solidFill>
                <a:latin typeface="Century Gothic" panose="020B0502020202020204" pitchFamily="34" charset="0"/>
              </a:rPr>
              <a:t>Accept any two numbers with a sum of 14.3, e.g. 5 and 9.3</a:t>
            </a: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p:txBody>
      </p:sp>
      <p:grpSp>
        <p:nvGrpSpPr>
          <p:cNvPr id="2" name="Group 1">
            <a:extLst>
              <a:ext uri="{FF2B5EF4-FFF2-40B4-BE49-F238E27FC236}">
                <a16:creationId xmlns:a16="http://schemas.microsoft.com/office/drawing/2014/main" id="{CD8E1942-DD33-482C-AC8B-4C1E5D616A0E}"/>
              </a:ext>
            </a:extLst>
          </p:cNvPr>
          <p:cNvGrpSpPr/>
          <p:nvPr/>
        </p:nvGrpSpPr>
        <p:grpSpPr>
          <a:xfrm>
            <a:off x="748864" y="1820914"/>
            <a:ext cx="7618983" cy="1489841"/>
            <a:chOff x="-438044" y="1820914"/>
            <a:chExt cx="8577289" cy="1489841"/>
          </a:xfrm>
        </p:grpSpPr>
        <p:grpSp>
          <p:nvGrpSpPr>
            <p:cNvPr id="14" name="Group 13">
              <a:extLst>
                <a:ext uri="{FF2B5EF4-FFF2-40B4-BE49-F238E27FC236}">
                  <a16:creationId xmlns:a16="http://schemas.microsoft.com/office/drawing/2014/main" id="{03A7A405-02FC-41AE-AAD6-7C572B5D1909}"/>
                </a:ext>
              </a:extLst>
            </p:cNvPr>
            <p:cNvGrpSpPr/>
            <p:nvPr/>
          </p:nvGrpSpPr>
          <p:grpSpPr>
            <a:xfrm>
              <a:off x="1004755" y="1820914"/>
              <a:ext cx="7134490" cy="1489841"/>
              <a:chOff x="275302" y="2191406"/>
              <a:chExt cx="7134490" cy="1489841"/>
            </a:xfrm>
          </p:grpSpPr>
          <p:grpSp>
            <p:nvGrpSpPr>
              <p:cNvPr id="27" name="Group 26">
                <a:extLst>
                  <a:ext uri="{FF2B5EF4-FFF2-40B4-BE49-F238E27FC236}">
                    <a16:creationId xmlns:a16="http://schemas.microsoft.com/office/drawing/2014/main" id="{844E1034-9359-4C56-B464-812C62E660AB}"/>
                  </a:ext>
                </a:extLst>
              </p:cNvPr>
              <p:cNvGrpSpPr/>
              <p:nvPr/>
            </p:nvGrpSpPr>
            <p:grpSpPr>
              <a:xfrm>
                <a:off x="1734207" y="2191406"/>
                <a:ext cx="5675585" cy="1489841"/>
                <a:chOff x="-3499929" y="1631628"/>
                <a:chExt cx="2970080" cy="701512"/>
              </a:xfrm>
            </p:grpSpPr>
            <p:sp>
              <p:nvSpPr>
                <p:cNvPr id="29" name="Rectangle: Rounded Corners 28">
                  <a:extLst>
                    <a:ext uri="{FF2B5EF4-FFF2-40B4-BE49-F238E27FC236}">
                      <a16:creationId xmlns:a16="http://schemas.microsoft.com/office/drawing/2014/main" id="{C3786EE0-C1E5-4DF4-83AA-C048B320B747}"/>
                    </a:ext>
                  </a:extLst>
                </p:cNvPr>
                <p:cNvSpPr/>
                <p:nvPr/>
              </p:nvSpPr>
              <p:spPr>
                <a:xfrm>
                  <a:off x="-3499929" y="1636708"/>
                  <a:ext cx="674505" cy="6964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5</a:t>
                  </a:r>
                </a:p>
              </p:txBody>
            </p:sp>
            <p:sp>
              <p:nvSpPr>
                <p:cNvPr id="30" name="Rectangle: Rounded Corners 29">
                  <a:extLst>
                    <a:ext uri="{FF2B5EF4-FFF2-40B4-BE49-F238E27FC236}">
                      <a16:creationId xmlns:a16="http://schemas.microsoft.com/office/drawing/2014/main" id="{DE4D94FB-83B8-4B37-894B-A2DEFD8D2476}"/>
                    </a:ext>
                  </a:extLst>
                </p:cNvPr>
                <p:cNvSpPr/>
                <p:nvPr/>
              </p:nvSpPr>
              <p:spPr>
                <a:xfrm>
                  <a:off x="-1971901" y="1631628"/>
                  <a:ext cx="674505" cy="6964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13.6</a:t>
                  </a:r>
                </a:p>
              </p:txBody>
            </p:sp>
            <p:sp>
              <p:nvSpPr>
                <p:cNvPr id="31" name="Rectangle: Rounded Corners 30">
                  <a:extLst>
                    <a:ext uri="{FF2B5EF4-FFF2-40B4-BE49-F238E27FC236}">
                      <a16:creationId xmlns:a16="http://schemas.microsoft.com/office/drawing/2014/main" id="{034E7971-29CB-45D6-9747-8A06C95F9A3E}"/>
                    </a:ext>
                  </a:extLst>
                </p:cNvPr>
                <p:cNvSpPr/>
                <p:nvPr/>
              </p:nvSpPr>
              <p:spPr>
                <a:xfrm>
                  <a:off x="-1204354" y="1632686"/>
                  <a:ext cx="674505" cy="6964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9.3</a:t>
                  </a:r>
                </a:p>
              </p:txBody>
            </p:sp>
            <p:sp>
              <p:nvSpPr>
                <p:cNvPr id="32" name="Rectangle: Rounded Corners 31">
                  <a:extLst>
                    <a:ext uri="{FF2B5EF4-FFF2-40B4-BE49-F238E27FC236}">
                      <a16:creationId xmlns:a16="http://schemas.microsoft.com/office/drawing/2014/main" id="{BE74ED8A-1CEC-425A-AA0C-81D592E1CCCD}"/>
                    </a:ext>
                  </a:extLst>
                </p:cNvPr>
                <p:cNvSpPr/>
                <p:nvPr/>
              </p:nvSpPr>
              <p:spPr>
                <a:xfrm>
                  <a:off x="-2731219" y="1631628"/>
                  <a:ext cx="674505" cy="69643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7</a:t>
                  </a:r>
                </a:p>
              </p:txBody>
            </p:sp>
          </p:grpSp>
          <p:sp>
            <p:nvSpPr>
              <p:cNvPr id="28" name="Rectangle: Rounded Corners 27">
                <a:extLst>
                  <a:ext uri="{FF2B5EF4-FFF2-40B4-BE49-F238E27FC236}">
                    <a16:creationId xmlns:a16="http://schemas.microsoft.com/office/drawing/2014/main" id="{0323DFFF-E1C8-45B9-A582-7CD0EB73DF96}"/>
                  </a:ext>
                </a:extLst>
              </p:cNvPr>
              <p:cNvSpPr/>
              <p:nvPr/>
            </p:nvSpPr>
            <p:spPr>
              <a:xfrm>
                <a:off x="275302" y="2202195"/>
                <a:ext cx="1288925" cy="147905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42</a:t>
                </a:r>
              </a:p>
            </p:txBody>
          </p:sp>
        </p:grpSp>
        <p:sp>
          <p:nvSpPr>
            <p:cNvPr id="33" name="Rectangle: Rounded Corners 32">
              <a:extLst>
                <a:ext uri="{FF2B5EF4-FFF2-40B4-BE49-F238E27FC236}">
                  <a16:creationId xmlns:a16="http://schemas.microsoft.com/office/drawing/2014/main" id="{57E56AED-60FC-49DD-87DC-9403DDA02F07}"/>
                </a:ext>
              </a:extLst>
            </p:cNvPr>
            <p:cNvSpPr/>
            <p:nvPr/>
          </p:nvSpPr>
          <p:spPr>
            <a:xfrm>
              <a:off x="-438044" y="1831703"/>
              <a:ext cx="1288925" cy="147905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31.1</a:t>
              </a:r>
            </a:p>
          </p:txBody>
        </p:sp>
      </p:grpSp>
      <p:grpSp>
        <p:nvGrpSpPr>
          <p:cNvPr id="20" name="Group 19">
            <a:extLst>
              <a:ext uri="{FF2B5EF4-FFF2-40B4-BE49-F238E27FC236}">
                <a16:creationId xmlns:a16="http://schemas.microsoft.com/office/drawing/2014/main" id="{0C691F7B-1EE7-4EFF-908F-40BD1AAEC71E}"/>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F7A44B4E-7991-4105-AA2B-C1CD906CDD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81A42521-E650-46AC-9630-B65C7ED3F94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11333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26">
            <a:extLst>
              <a:ext uri="{FF2B5EF4-FFF2-40B4-BE49-F238E27FC236}">
                <a16:creationId xmlns:a16="http://schemas.microsoft.com/office/drawing/2014/main" id="{7594CAAF-BA18-4510-B737-2E78B727E67D}"/>
              </a:ext>
            </a:extLst>
          </p:cNvPr>
          <p:cNvGrpSpPr/>
          <p:nvPr/>
        </p:nvGrpSpPr>
        <p:grpSpPr>
          <a:xfrm>
            <a:off x="27814" y="6454317"/>
            <a:ext cx="1231337" cy="403587"/>
            <a:chOff x="27814" y="6454317"/>
            <a:chExt cx="1231337" cy="403587"/>
          </a:xfrm>
        </p:grpSpPr>
        <p:pic>
          <p:nvPicPr>
            <p:cNvPr id="28" name="Picture 27" descr="A close up of a sign&#10;&#10;Description generated with high confidence">
              <a:extLst>
                <a:ext uri="{FF2B5EF4-FFF2-40B4-BE49-F238E27FC236}">
                  <a16:creationId xmlns:a16="http://schemas.microsoft.com/office/drawing/2014/main" id="{B5B638EB-E600-49F8-9C6A-B6AFF7A24B0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9" name="TextBox 8">
              <a:extLst>
                <a:ext uri="{FF2B5EF4-FFF2-40B4-BE49-F238E27FC236}">
                  <a16:creationId xmlns:a16="http://schemas.microsoft.com/office/drawing/2014/main" id="{ECFC891E-C739-4BBB-B893-55177A8E1C1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id="{54D721E6-4123-4AD1-9FAA-F4C361A0A80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5BC54E86-A1E1-49DD-B9C0-C766D56CBBC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Four friends are trying to work out the mean of their spending money. Shauna gets £4 less than Ellie. Ellie gets £3 more than Asif. Asif gets £6 less than Max who gets £20.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What is their mean spending money?</a:t>
            </a:r>
          </a:p>
          <a:p>
            <a:pPr algn="ct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14680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7" name="Group 26">
            <a:extLst>
              <a:ext uri="{FF2B5EF4-FFF2-40B4-BE49-F238E27FC236}">
                <a16:creationId xmlns:a16="http://schemas.microsoft.com/office/drawing/2014/main" id="{7594CAAF-BA18-4510-B737-2E78B727E67D}"/>
              </a:ext>
            </a:extLst>
          </p:cNvPr>
          <p:cNvGrpSpPr/>
          <p:nvPr/>
        </p:nvGrpSpPr>
        <p:grpSpPr>
          <a:xfrm>
            <a:off x="27814" y="6454317"/>
            <a:ext cx="1231337" cy="403587"/>
            <a:chOff x="27814" y="6454317"/>
            <a:chExt cx="1231337" cy="403587"/>
          </a:xfrm>
        </p:grpSpPr>
        <p:pic>
          <p:nvPicPr>
            <p:cNvPr id="28" name="Picture 27" descr="A close up of a sign&#10;&#10;Description generated with high confidence">
              <a:extLst>
                <a:ext uri="{FF2B5EF4-FFF2-40B4-BE49-F238E27FC236}">
                  <a16:creationId xmlns:a16="http://schemas.microsoft.com/office/drawing/2014/main" id="{B5B638EB-E600-49F8-9C6A-B6AFF7A24B0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9" name="TextBox 8">
              <a:extLst>
                <a:ext uri="{FF2B5EF4-FFF2-40B4-BE49-F238E27FC236}">
                  <a16:creationId xmlns:a16="http://schemas.microsoft.com/office/drawing/2014/main" id="{ECFC891E-C739-4BBB-B893-55177A8E1C1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id="{54D721E6-4123-4AD1-9FAA-F4C361A0A80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5BC54E86-A1E1-49DD-B9C0-C766D56CBBC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Four friends are trying to work out the mean of their spending money. Shauna gets £4 less than Ellie. Ellie gets £3 more than Asif. Asif gets £6 less than Max who gets £20.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What is their mean spending money?</a:t>
            </a:r>
          </a:p>
          <a:p>
            <a:pPr algn="ctr"/>
            <a:r>
              <a:rPr lang="en-GB" sz="2000" b="1" dirty="0">
                <a:solidFill>
                  <a:srgbClr val="FF0000"/>
                </a:solidFill>
                <a:latin typeface="Century Gothic" panose="020B0502020202020204" pitchFamily="34" charset="0"/>
              </a:rPr>
              <a:t>£20 + £14 + £17 + £13 = £64</a:t>
            </a:r>
          </a:p>
          <a:p>
            <a:pPr algn="ctr"/>
            <a:r>
              <a:rPr lang="en-GB" sz="2000" b="1" dirty="0">
                <a:solidFill>
                  <a:srgbClr val="FF0000"/>
                </a:solidFill>
                <a:latin typeface="Century Gothic" panose="020B0502020202020204" pitchFamily="34" charset="0"/>
              </a:rPr>
              <a:t>£64 ÷ 4 = £16</a:t>
            </a:r>
          </a:p>
          <a:p>
            <a:pPr algn="ct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44551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2B704C01-E8A3-4DB6-82EB-C4BBCBBE10C7}"/>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EFD76B0E-3E7A-41FC-8F9A-4D90DFB256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EB19BE75-FF26-4989-A708-33F53122ED3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2" name="Picture 11">
            <a:extLst>
              <a:ext uri="{FF2B5EF4-FFF2-40B4-BE49-F238E27FC236}">
                <a16:creationId xmlns:a16="http://schemas.microsoft.com/office/drawing/2014/main" id="{0D78B246-8ABD-4EFC-91F9-7A8735D3A28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A53F59E9-863D-4CD5-8AD0-E8EDFA15CF2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Winston is calculating the mean of five numbers: </a:t>
            </a:r>
          </a:p>
          <a:p>
            <a:pPr algn="ctr"/>
            <a:r>
              <a:rPr lang="en-GB" sz="2000" b="1" dirty="0">
                <a:solidFill>
                  <a:schemeClr val="tx1"/>
                </a:solidFill>
                <a:latin typeface="Century Gothic" panose="020B0502020202020204" pitchFamily="34" charset="0"/>
              </a:rPr>
              <a:t>13, 61.4, 23.6, 19 and 3.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with Winston? Why?</a:t>
            </a:r>
          </a:p>
        </p:txBody>
      </p:sp>
      <p:sp>
        <p:nvSpPr>
          <p:cNvPr id="18" name="Speech Bubble: Rectangle with Corners Rounded 17">
            <a:extLst>
              <a:ext uri="{FF2B5EF4-FFF2-40B4-BE49-F238E27FC236}">
                <a16:creationId xmlns:a16="http://schemas.microsoft.com/office/drawing/2014/main" id="{9D4D7B5C-B6E4-4C55-9B5C-F252F94F11F7}"/>
              </a:ext>
            </a:extLst>
          </p:cNvPr>
          <p:cNvSpPr/>
          <p:nvPr/>
        </p:nvSpPr>
        <p:spPr>
          <a:xfrm>
            <a:off x="3657558" y="2214880"/>
            <a:ext cx="3675483" cy="1600200"/>
          </a:xfrm>
          <a:prstGeom prst="wedgeRoundRectCallout">
            <a:avLst>
              <a:gd name="adj1" fmla="val -62707"/>
              <a:gd name="adj2" fmla="val 48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To work out the mean, I found the sum of the four largest numbers and then divided them by the small number.</a:t>
            </a:r>
          </a:p>
        </p:txBody>
      </p:sp>
    </p:spTree>
    <p:extLst>
      <p:ext uri="{BB962C8B-B14F-4D97-AF65-F5344CB8AC3E}">
        <p14:creationId xmlns:p14="http://schemas.microsoft.com/office/powerpoint/2010/main" val="213783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2B704C01-E8A3-4DB6-82EB-C4BBCBBE10C7}"/>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EFD76B0E-3E7A-41FC-8F9A-4D90DFB256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EB19BE75-FF26-4989-A708-33F53122ED3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2" name="Picture 11">
            <a:extLst>
              <a:ext uri="{FF2B5EF4-FFF2-40B4-BE49-F238E27FC236}">
                <a16:creationId xmlns:a16="http://schemas.microsoft.com/office/drawing/2014/main" id="{0D78B246-8ABD-4EFC-91F9-7A8735D3A28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A53F59E9-863D-4CD5-8AD0-E8EDFA15CF2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Winston is calculating the mean of five numbers: </a:t>
            </a:r>
          </a:p>
          <a:p>
            <a:pPr algn="ctr"/>
            <a:r>
              <a:rPr lang="en-GB" sz="2000" b="1" dirty="0">
                <a:solidFill>
                  <a:schemeClr val="tx1"/>
                </a:solidFill>
                <a:latin typeface="Century Gothic" panose="020B0502020202020204" pitchFamily="34" charset="0"/>
              </a:rPr>
              <a:t>13, 61.4, 23.6, 19 and 3.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with Winston? Why?</a:t>
            </a:r>
          </a:p>
          <a:p>
            <a:r>
              <a:rPr lang="en-GB" sz="2000" b="1" dirty="0">
                <a:solidFill>
                  <a:schemeClr val="tx1"/>
                </a:solidFill>
                <a:latin typeface="Century Gothic" panose="020B0502020202020204" pitchFamily="34" charset="0"/>
              </a:rPr>
              <a:t>Winston is incorrect because…</a:t>
            </a:r>
          </a:p>
        </p:txBody>
      </p:sp>
      <p:sp>
        <p:nvSpPr>
          <p:cNvPr id="18" name="Speech Bubble: Rectangle with Corners Rounded 17">
            <a:extLst>
              <a:ext uri="{FF2B5EF4-FFF2-40B4-BE49-F238E27FC236}">
                <a16:creationId xmlns:a16="http://schemas.microsoft.com/office/drawing/2014/main" id="{9D4D7B5C-B6E4-4C55-9B5C-F252F94F11F7}"/>
              </a:ext>
            </a:extLst>
          </p:cNvPr>
          <p:cNvSpPr/>
          <p:nvPr/>
        </p:nvSpPr>
        <p:spPr>
          <a:xfrm>
            <a:off x="3657558" y="2214880"/>
            <a:ext cx="3675483" cy="1600200"/>
          </a:xfrm>
          <a:prstGeom prst="wedgeRoundRectCallout">
            <a:avLst>
              <a:gd name="adj1" fmla="val -62707"/>
              <a:gd name="adj2" fmla="val 48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To work out the mean, I found the sum of the four largest numbers and then divided them by the small number.</a:t>
            </a:r>
          </a:p>
        </p:txBody>
      </p:sp>
    </p:spTree>
    <p:extLst>
      <p:ext uri="{BB962C8B-B14F-4D97-AF65-F5344CB8AC3E}">
        <p14:creationId xmlns:p14="http://schemas.microsoft.com/office/powerpoint/2010/main" val="41968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3 – Statistics – The Mean</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6: (6S3) </a:t>
            </a:r>
            <a:r>
              <a:rPr lang="en-GB" sz="1200" b="1" u="sng" dirty="0">
                <a:latin typeface="Century Gothic" panose="020B0502020202020204" pitchFamily="34" charset="0"/>
                <a:hlinkClick r:id="rId3"/>
              </a:rPr>
              <a:t>Calculate and interpret the mean as an average</a:t>
            </a:r>
            <a:r>
              <a:rPr lang="en-GB" sz="1200" b="1" u="sng" dirty="0">
                <a:solidFill>
                  <a:prstClr val="black"/>
                </a:solidFill>
                <a:latin typeface="Century Gothic" panose="020B0502020202020204" pitchFamily="34" charset="0"/>
              </a:rPr>
              <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6 Statistics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9AEDA7C8-2AE5-478C-83EF-E42D33B71927}"/>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4E1400D3-6E21-466E-89A9-5483F5C15AD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03EBD412-D7B0-42DF-A6BD-1776F95F608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2B704C01-E8A3-4DB6-82EB-C4BBCBBE10C7}"/>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EFD76B0E-3E7A-41FC-8F9A-4D90DFB256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EB19BE75-FF26-4989-A708-33F53122ED3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2" name="Picture 11">
            <a:extLst>
              <a:ext uri="{FF2B5EF4-FFF2-40B4-BE49-F238E27FC236}">
                <a16:creationId xmlns:a16="http://schemas.microsoft.com/office/drawing/2014/main" id="{0D78B246-8ABD-4EFC-91F9-7A8735D3A28B}"/>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A53F59E9-863D-4CD5-8AD0-E8EDFA15CF2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Winston is calculating the mean of five numbers: </a:t>
            </a:r>
          </a:p>
          <a:p>
            <a:pPr algn="ctr"/>
            <a:r>
              <a:rPr lang="en-GB" sz="2000" b="1" dirty="0">
                <a:solidFill>
                  <a:schemeClr val="tx1"/>
                </a:solidFill>
                <a:latin typeface="Century Gothic" panose="020B0502020202020204" pitchFamily="34" charset="0"/>
              </a:rPr>
              <a:t>13, 61.4, 23.6, 19 and 3.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with Winston? Why?</a:t>
            </a:r>
          </a:p>
          <a:p>
            <a:r>
              <a:rPr lang="en-GB" sz="2000" b="1" dirty="0">
                <a:solidFill>
                  <a:srgbClr val="FF0000"/>
                </a:solidFill>
                <a:latin typeface="Century Gothic" panose="020B0502020202020204" pitchFamily="34" charset="0"/>
              </a:rPr>
              <a:t>Winston is incorrect because to calculate the mean, you must find the sum of all the numbers and then divide by the amount of numbers.</a:t>
            </a:r>
          </a:p>
        </p:txBody>
      </p:sp>
      <p:sp>
        <p:nvSpPr>
          <p:cNvPr id="18" name="Speech Bubble: Rectangle with Corners Rounded 17">
            <a:extLst>
              <a:ext uri="{FF2B5EF4-FFF2-40B4-BE49-F238E27FC236}">
                <a16:creationId xmlns:a16="http://schemas.microsoft.com/office/drawing/2014/main" id="{9D4D7B5C-B6E4-4C55-9B5C-F252F94F11F7}"/>
              </a:ext>
            </a:extLst>
          </p:cNvPr>
          <p:cNvSpPr/>
          <p:nvPr/>
        </p:nvSpPr>
        <p:spPr>
          <a:xfrm>
            <a:off x="3657558" y="2214880"/>
            <a:ext cx="3675483" cy="1600200"/>
          </a:xfrm>
          <a:prstGeom prst="wedgeRoundRectCallout">
            <a:avLst>
              <a:gd name="adj1" fmla="val -62707"/>
              <a:gd name="adj2" fmla="val 48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To work out the mean, I found the sum of the four largest numbers and then divided them by the small number.</a:t>
            </a:r>
          </a:p>
        </p:txBody>
      </p:sp>
    </p:spTree>
    <p:extLst>
      <p:ext uri="{BB962C8B-B14F-4D97-AF65-F5344CB8AC3E}">
        <p14:creationId xmlns:p14="http://schemas.microsoft.com/office/powerpoint/2010/main" val="372989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Summer Block 3 – Statistics</a:t>
            </a:r>
            <a:r>
              <a:rPr lang="en-GB" sz="2000" b="1" dirty="0">
                <a:solidFill>
                  <a:schemeClr val="bg2">
                    <a:lumMod val="50000"/>
                  </a:schemeClr>
                </a:solidFill>
                <a:latin typeface="Century Gothic" panose="020B0502020202020204" pitchFamily="34" charset="0"/>
              </a:rPr>
              <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8: The Mean</a:t>
            </a:r>
            <a:endParaRPr lang="en-GB" sz="14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81AB0173-41F2-4F7A-B570-59ED07EAFF62}"/>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B94B78BB-D8E6-4E80-8A81-920C003696C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892999CE-EFD1-4376-B8A3-14ABC8DE691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additions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divisions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3E01F553-9D8F-4472-9E82-8F087E39BBEA}"/>
              </a:ext>
            </a:extLst>
          </p:cNvPr>
          <p:cNvGraphicFramePr>
            <a:graphicFrameLocks noGrp="1"/>
          </p:cNvGraphicFramePr>
          <p:nvPr>
            <p:extLst>
              <p:ext uri="{D42A27DB-BD31-4B8C-83A1-F6EECF244321}">
                <p14:modId xmlns:p14="http://schemas.microsoft.com/office/powerpoint/2010/main" val="1304081422"/>
              </p:ext>
            </p:extLst>
          </p:nvPr>
        </p:nvGraphicFramePr>
        <p:xfrm>
          <a:off x="1696975" y="1411819"/>
          <a:ext cx="720000" cy="22862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199875814"/>
                    </a:ext>
                  </a:extLst>
                </a:gridCol>
                <a:gridCol w="360000">
                  <a:extLst>
                    <a:ext uri="{9D8B030D-6E8A-4147-A177-3AD203B41FA5}">
                      <a16:colId xmlns:a16="http://schemas.microsoft.com/office/drawing/2014/main" val="3579678913"/>
                    </a:ext>
                  </a:extLst>
                </a:gridCol>
              </a:tblGrid>
              <a:tr h="370840">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7</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355170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4615610"/>
                  </a:ext>
                </a:extLst>
              </a:tr>
              <a:tr h="370840">
                <a:tc>
                  <a:txBody>
                    <a:bodyPr/>
                    <a:lstStyle/>
                    <a:p>
                      <a:pPr algn="ctr"/>
                      <a:r>
                        <a:rPr lang="en-GB" b="1" dirty="0">
                          <a:solidFill>
                            <a:schemeClr val="tx1"/>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87925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648593"/>
                  </a:ext>
                </a:extLst>
              </a:tr>
              <a:tr h="370840">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904613"/>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696771"/>
                  </a:ext>
                </a:extLst>
              </a:tr>
              <a:tr h="370840">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4</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2858556"/>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488339"/>
                  </a:ext>
                </a:extLst>
              </a:tr>
              <a:tr h="370840">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chemeClr val="tx1"/>
                          </a:solidFill>
                          <a:latin typeface="Century Gothic" panose="020B0502020202020204" pitchFamily="34" charset="0"/>
                        </a:rPr>
                        <a:t>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546010"/>
                  </a:ext>
                </a:extLst>
              </a:tr>
            </a:tbl>
          </a:graphicData>
        </a:graphic>
      </p:graphicFrame>
      <p:graphicFrame>
        <p:nvGraphicFramePr>
          <p:cNvPr id="13" name="Table 12">
            <a:extLst>
              <a:ext uri="{FF2B5EF4-FFF2-40B4-BE49-F238E27FC236}">
                <a16:creationId xmlns:a16="http://schemas.microsoft.com/office/drawing/2014/main" id="{9F2E7EDB-40C6-4E32-8E83-B5AE72A2AAE9}"/>
              </a:ext>
            </a:extLst>
          </p:cNvPr>
          <p:cNvGraphicFramePr>
            <a:graphicFrameLocks noGrp="1"/>
          </p:cNvGraphicFramePr>
          <p:nvPr>
            <p:extLst>
              <p:ext uri="{D42A27DB-BD31-4B8C-83A1-F6EECF244321}">
                <p14:modId xmlns:p14="http://schemas.microsoft.com/office/powerpoint/2010/main" val="1963650619"/>
              </p:ext>
            </p:extLst>
          </p:nvPr>
        </p:nvGraphicFramePr>
        <p:xfrm>
          <a:off x="4284000" y="1411819"/>
          <a:ext cx="720000" cy="22862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199875814"/>
                    </a:ext>
                  </a:extLst>
                </a:gridCol>
                <a:gridCol w="360000">
                  <a:extLst>
                    <a:ext uri="{9D8B030D-6E8A-4147-A177-3AD203B41FA5}">
                      <a16:colId xmlns:a16="http://schemas.microsoft.com/office/drawing/2014/main" val="3579678913"/>
                    </a:ext>
                  </a:extLst>
                </a:gridCol>
              </a:tblGrid>
              <a:tr h="370840">
                <a:tc>
                  <a:txBody>
                    <a:bodyPr/>
                    <a:lstStyle/>
                    <a:p>
                      <a:pPr algn="ctr"/>
                      <a:r>
                        <a:rPr lang="en-GB" b="1" dirty="0">
                          <a:solidFill>
                            <a:schemeClr val="tx1"/>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355170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4615610"/>
                  </a:ext>
                </a:extLst>
              </a:tr>
              <a:tr h="370840">
                <a:tc>
                  <a:txBody>
                    <a:bodyPr/>
                    <a:lstStyle/>
                    <a:p>
                      <a:pPr algn="ctr"/>
                      <a:r>
                        <a:rPr lang="en-GB"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3</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87925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648593"/>
                  </a:ext>
                </a:extLst>
              </a:tr>
              <a:tr h="370840">
                <a:tc>
                  <a:txBody>
                    <a:bodyPr/>
                    <a:lstStyle/>
                    <a:p>
                      <a:pPr algn="ctr"/>
                      <a:r>
                        <a:rPr lang="en-GB" b="1" dirty="0">
                          <a:solidFill>
                            <a:schemeClr val="tx1"/>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5</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904613"/>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696771"/>
                  </a:ext>
                </a:extLst>
              </a:tr>
              <a:tr h="370840">
                <a:tc>
                  <a:txBody>
                    <a:bodyPr/>
                    <a:lstStyle/>
                    <a:p>
                      <a:pPr algn="ctr"/>
                      <a:r>
                        <a:rPr lang="en-GB" b="1" dirty="0">
                          <a:solidFill>
                            <a:schemeClr val="tx1"/>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5</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2858556"/>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488339"/>
                  </a:ext>
                </a:extLst>
              </a:tr>
              <a:tr h="370840">
                <a:tc>
                  <a:txBody>
                    <a:bodyPr/>
                    <a:lstStyle/>
                    <a:p>
                      <a:pPr algn="ctr"/>
                      <a:r>
                        <a:rPr lang="en-GB" b="1" dirty="0">
                          <a:solidFill>
                            <a:schemeClr val="tx1"/>
                          </a:solidFill>
                          <a:latin typeface="Century Gothic" panose="020B0502020202020204" pitchFamily="34" charset="0"/>
                        </a:rPr>
                        <a:t>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546010"/>
                  </a:ext>
                </a:extLst>
              </a:tr>
            </a:tbl>
          </a:graphicData>
        </a:graphic>
      </p:graphicFrame>
      <p:graphicFrame>
        <p:nvGraphicFramePr>
          <p:cNvPr id="14" name="Table 13">
            <a:extLst>
              <a:ext uri="{FF2B5EF4-FFF2-40B4-BE49-F238E27FC236}">
                <a16:creationId xmlns:a16="http://schemas.microsoft.com/office/drawing/2014/main" id="{F3B13F40-75C3-4DFD-8105-42F699C17C09}"/>
              </a:ext>
            </a:extLst>
          </p:cNvPr>
          <p:cNvGraphicFramePr>
            <a:graphicFrameLocks noGrp="1"/>
          </p:cNvGraphicFramePr>
          <p:nvPr>
            <p:extLst>
              <p:ext uri="{D42A27DB-BD31-4B8C-83A1-F6EECF244321}">
                <p14:modId xmlns:p14="http://schemas.microsoft.com/office/powerpoint/2010/main" val="3103331410"/>
              </p:ext>
            </p:extLst>
          </p:nvPr>
        </p:nvGraphicFramePr>
        <p:xfrm>
          <a:off x="6871025" y="1411819"/>
          <a:ext cx="1152000" cy="22862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199875814"/>
                    </a:ext>
                  </a:extLst>
                </a:gridCol>
                <a:gridCol w="360000">
                  <a:extLst>
                    <a:ext uri="{9D8B030D-6E8A-4147-A177-3AD203B41FA5}">
                      <a16:colId xmlns:a16="http://schemas.microsoft.com/office/drawing/2014/main" val="3579678913"/>
                    </a:ext>
                  </a:extLst>
                </a:gridCol>
                <a:gridCol w="72000">
                  <a:extLst>
                    <a:ext uri="{9D8B030D-6E8A-4147-A177-3AD203B41FA5}">
                      <a16:colId xmlns:a16="http://schemas.microsoft.com/office/drawing/2014/main" val="1739628916"/>
                    </a:ext>
                  </a:extLst>
                </a:gridCol>
                <a:gridCol w="360000">
                  <a:extLst>
                    <a:ext uri="{9D8B030D-6E8A-4147-A177-3AD203B41FA5}">
                      <a16:colId xmlns:a16="http://schemas.microsoft.com/office/drawing/2014/main" val="1264327994"/>
                    </a:ext>
                  </a:extLst>
                </a:gridCol>
              </a:tblGrid>
              <a:tr h="370840">
                <a:tc>
                  <a:txBody>
                    <a:bodyPr/>
                    <a:lstStyle/>
                    <a:p>
                      <a:pPr algn="ctr"/>
                      <a:r>
                        <a:rPr lang="en-GB" b="1" dirty="0">
                          <a:solidFill>
                            <a:schemeClr val="tx1"/>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2</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355170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4615610"/>
                  </a:ext>
                </a:extLst>
              </a:tr>
              <a:tr h="370840">
                <a:tc>
                  <a:txBody>
                    <a:bodyPr/>
                    <a:lstStyle/>
                    <a:p>
                      <a:pPr algn="ctr"/>
                      <a:r>
                        <a:rPr lang="en-GB" b="1" dirty="0">
                          <a:solidFill>
                            <a:schemeClr val="tx1"/>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1</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87925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648593"/>
                  </a:ext>
                </a:extLst>
              </a:tr>
              <a:tr h="370840">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5</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1</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904613"/>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696771"/>
                  </a:ext>
                </a:extLst>
              </a:tr>
              <a:tr h="370840">
                <a:tc>
                  <a:txBody>
                    <a:bodyPr/>
                    <a:lstStyle/>
                    <a:p>
                      <a:pPr algn="ctr"/>
                      <a:r>
                        <a:rPr lang="en-GB" b="1" dirty="0">
                          <a:solidFill>
                            <a:schemeClr val="tx1"/>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4</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3</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2858556"/>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488339"/>
                  </a:ext>
                </a:extLst>
              </a:tr>
              <a:tr h="370840">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chemeClr val="tx1"/>
                          </a:solidFill>
                          <a:latin typeface="Century Gothic" panose="020B0502020202020204" pitchFamily="34" charset="0"/>
                        </a:rPr>
                        <a:t>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546010"/>
                  </a:ext>
                </a:extLst>
              </a:tr>
            </a:tbl>
          </a:graphicData>
        </a:graphic>
      </p:graphicFrame>
      <p:graphicFrame>
        <p:nvGraphicFramePr>
          <p:cNvPr id="4" name="Table 3">
            <a:extLst>
              <a:ext uri="{FF2B5EF4-FFF2-40B4-BE49-F238E27FC236}">
                <a16:creationId xmlns:a16="http://schemas.microsoft.com/office/drawing/2014/main" id="{758DE5F4-F085-4922-B8B8-343A6E4549A8}"/>
              </a:ext>
            </a:extLst>
          </p:cNvPr>
          <p:cNvGraphicFramePr>
            <a:graphicFrameLocks noGrp="1"/>
          </p:cNvGraphicFramePr>
          <p:nvPr>
            <p:extLst>
              <p:ext uri="{D42A27DB-BD31-4B8C-83A1-F6EECF244321}">
                <p14:modId xmlns:p14="http://schemas.microsoft.com/office/powerpoint/2010/main" val="3948543849"/>
              </p:ext>
            </p:extLst>
          </p:nvPr>
        </p:nvGraphicFramePr>
        <p:xfrm>
          <a:off x="923057" y="4642985"/>
          <a:ext cx="3240000" cy="3708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950426500"/>
                    </a:ext>
                  </a:extLst>
                </a:gridCol>
                <a:gridCol w="360000">
                  <a:extLst>
                    <a:ext uri="{9D8B030D-6E8A-4147-A177-3AD203B41FA5}">
                      <a16:colId xmlns:a16="http://schemas.microsoft.com/office/drawing/2014/main" val="366040821"/>
                    </a:ext>
                  </a:extLst>
                </a:gridCol>
                <a:gridCol w="180000">
                  <a:extLst>
                    <a:ext uri="{9D8B030D-6E8A-4147-A177-3AD203B41FA5}">
                      <a16:colId xmlns:a16="http://schemas.microsoft.com/office/drawing/2014/main" val="1994920960"/>
                    </a:ext>
                  </a:extLst>
                </a:gridCol>
                <a:gridCol w="360000">
                  <a:extLst>
                    <a:ext uri="{9D8B030D-6E8A-4147-A177-3AD203B41FA5}">
                      <a16:colId xmlns:a16="http://schemas.microsoft.com/office/drawing/2014/main" val="4245682966"/>
                    </a:ext>
                  </a:extLst>
                </a:gridCol>
                <a:gridCol w="180000">
                  <a:extLst>
                    <a:ext uri="{9D8B030D-6E8A-4147-A177-3AD203B41FA5}">
                      <a16:colId xmlns:a16="http://schemas.microsoft.com/office/drawing/2014/main" val="2954677474"/>
                    </a:ext>
                  </a:extLst>
                </a:gridCol>
                <a:gridCol w="360000">
                  <a:extLst>
                    <a:ext uri="{9D8B030D-6E8A-4147-A177-3AD203B41FA5}">
                      <a16:colId xmlns:a16="http://schemas.microsoft.com/office/drawing/2014/main" val="4119366518"/>
                    </a:ext>
                  </a:extLst>
                </a:gridCol>
                <a:gridCol w="180000">
                  <a:extLst>
                    <a:ext uri="{9D8B030D-6E8A-4147-A177-3AD203B41FA5}">
                      <a16:colId xmlns:a16="http://schemas.microsoft.com/office/drawing/2014/main" val="2718520623"/>
                    </a:ext>
                  </a:extLst>
                </a:gridCol>
                <a:gridCol w="360000">
                  <a:extLst>
                    <a:ext uri="{9D8B030D-6E8A-4147-A177-3AD203B41FA5}">
                      <a16:colId xmlns:a16="http://schemas.microsoft.com/office/drawing/2014/main" val="1852242966"/>
                    </a:ext>
                  </a:extLst>
                </a:gridCol>
                <a:gridCol w="180000">
                  <a:extLst>
                    <a:ext uri="{9D8B030D-6E8A-4147-A177-3AD203B41FA5}">
                      <a16:colId xmlns:a16="http://schemas.microsoft.com/office/drawing/2014/main" val="2830693642"/>
                    </a:ext>
                  </a:extLst>
                </a:gridCol>
                <a:gridCol w="360000">
                  <a:extLst>
                    <a:ext uri="{9D8B030D-6E8A-4147-A177-3AD203B41FA5}">
                      <a16:colId xmlns:a16="http://schemas.microsoft.com/office/drawing/2014/main" val="2958914217"/>
                    </a:ext>
                  </a:extLst>
                </a:gridCol>
                <a:gridCol w="360000">
                  <a:extLst>
                    <a:ext uri="{9D8B030D-6E8A-4147-A177-3AD203B41FA5}">
                      <a16:colId xmlns:a16="http://schemas.microsoft.com/office/drawing/2014/main" val="3116017910"/>
                    </a:ext>
                  </a:extLst>
                </a:gridCol>
              </a:tblGrid>
              <a:tr h="370840">
                <a:tc>
                  <a:txBody>
                    <a:bodyPr/>
                    <a:lstStyle/>
                    <a:p>
                      <a:pPr algn="ctr"/>
                      <a:r>
                        <a:rPr lang="en-GB" b="1" dirty="0">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8</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4</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93956"/>
                  </a:ext>
                </a:extLst>
              </a:tr>
            </a:tbl>
          </a:graphicData>
        </a:graphic>
      </p:graphicFrame>
      <p:graphicFrame>
        <p:nvGraphicFramePr>
          <p:cNvPr id="20" name="Table 19">
            <a:extLst>
              <a:ext uri="{FF2B5EF4-FFF2-40B4-BE49-F238E27FC236}">
                <a16:creationId xmlns:a16="http://schemas.microsoft.com/office/drawing/2014/main" id="{6B43C6F4-FD5A-4D62-9590-9C071BB6211E}"/>
              </a:ext>
            </a:extLst>
          </p:cNvPr>
          <p:cNvGraphicFramePr>
            <a:graphicFrameLocks noGrp="1"/>
          </p:cNvGraphicFramePr>
          <p:nvPr>
            <p:extLst>
              <p:ext uri="{D42A27DB-BD31-4B8C-83A1-F6EECF244321}">
                <p14:modId xmlns:p14="http://schemas.microsoft.com/office/powerpoint/2010/main" val="770038904"/>
              </p:ext>
            </p:extLst>
          </p:nvPr>
        </p:nvGraphicFramePr>
        <p:xfrm>
          <a:off x="923057" y="5587951"/>
          <a:ext cx="3240000" cy="3708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950426500"/>
                    </a:ext>
                  </a:extLst>
                </a:gridCol>
                <a:gridCol w="360000">
                  <a:extLst>
                    <a:ext uri="{9D8B030D-6E8A-4147-A177-3AD203B41FA5}">
                      <a16:colId xmlns:a16="http://schemas.microsoft.com/office/drawing/2014/main" val="366040821"/>
                    </a:ext>
                  </a:extLst>
                </a:gridCol>
                <a:gridCol w="180000">
                  <a:extLst>
                    <a:ext uri="{9D8B030D-6E8A-4147-A177-3AD203B41FA5}">
                      <a16:colId xmlns:a16="http://schemas.microsoft.com/office/drawing/2014/main" val="1994920960"/>
                    </a:ext>
                  </a:extLst>
                </a:gridCol>
                <a:gridCol w="360000">
                  <a:extLst>
                    <a:ext uri="{9D8B030D-6E8A-4147-A177-3AD203B41FA5}">
                      <a16:colId xmlns:a16="http://schemas.microsoft.com/office/drawing/2014/main" val="4245682966"/>
                    </a:ext>
                  </a:extLst>
                </a:gridCol>
                <a:gridCol w="180000">
                  <a:extLst>
                    <a:ext uri="{9D8B030D-6E8A-4147-A177-3AD203B41FA5}">
                      <a16:colId xmlns:a16="http://schemas.microsoft.com/office/drawing/2014/main" val="2954677474"/>
                    </a:ext>
                  </a:extLst>
                </a:gridCol>
                <a:gridCol w="360000">
                  <a:extLst>
                    <a:ext uri="{9D8B030D-6E8A-4147-A177-3AD203B41FA5}">
                      <a16:colId xmlns:a16="http://schemas.microsoft.com/office/drawing/2014/main" val="4119366518"/>
                    </a:ext>
                  </a:extLst>
                </a:gridCol>
                <a:gridCol w="180000">
                  <a:extLst>
                    <a:ext uri="{9D8B030D-6E8A-4147-A177-3AD203B41FA5}">
                      <a16:colId xmlns:a16="http://schemas.microsoft.com/office/drawing/2014/main" val="2718520623"/>
                    </a:ext>
                  </a:extLst>
                </a:gridCol>
                <a:gridCol w="360000">
                  <a:extLst>
                    <a:ext uri="{9D8B030D-6E8A-4147-A177-3AD203B41FA5}">
                      <a16:colId xmlns:a16="http://schemas.microsoft.com/office/drawing/2014/main" val="1852242966"/>
                    </a:ext>
                  </a:extLst>
                </a:gridCol>
                <a:gridCol w="180000">
                  <a:extLst>
                    <a:ext uri="{9D8B030D-6E8A-4147-A177-3AD203B41FA5}">
                      <a16:colId xmlns:a16="http://schemas.microsoft.com/office/drawing/2014/main" val="2830693642"/>
                    </a:ext>
                  </a:extLst>
                </a:gridCol>
                <a:gridCol w="324000">
                  <a:extLst>
                    <a:ext uri="{9D8B030D-6E8A-4147-A177-3AD203B41FA5}">
                      <a16:colId xmlns:a16="http://schemas.microsoft.com/office/drawing/2014/main" val="2958914217"/>
                    </a:ext>
                  </a:extLst>
                </a:gridCol>
                <a:gridCol w="36000">
                  <a:extLst>
                    <a:ext uri="{9D8B030D-6E8A-4147-A177-3AD203B41FA5}">
                      <a16:colId xmlns:a16="http://schemas.microsoft.com/office/drawing/2014/main" val="2888902243"/>
                    </a:ext>
                  </a:extLst>
                </a:gridCol>
                <a:gridCol w="360000">
                  <a:extLst>
                    <a:ext uri="{9D8B030D-6E8A-4147-A177-3AD203B41FA5}">
                      <a16:colId xmlns:a16="http://schemas.microsoft.com/office/drawing/2014/main" val="3116017910"/>
                    </a:ext>
                  </a:extLst>
                </a:gridCol>
              </a:tblGrid>
              <a:tr h="370840">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5</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93956"/>
                  </a:ext>
                </a:extLst>
              </a:tr>
            </a:tbl>
          </a:graphicData>
        </a:graphic>
      </p:graphicFrame>
      <p:graphicFrame>
        <p:nvGraphicFramePr>
          <p:cNvPr id="22" name="Table 21">
            <a:extLst>
              <a:ext uri="{FF2B5EF4-FFF2-40B4-BE49-F238E27FC236}">
                <a16:creationId xmlns:a16="http://schemas.microsoft.com/office/drawing/2014/main" id="{45F6FC24-4A59-47FA-9E97-D995F7320DB0}"/>
              </a:ext>
            </a:extLst>
          </p:cNvPr>
          <p:cNvGraphicFramePr>
            <a:graphicFrameLocks noGrp="1"/>
          </p:cNvGraphicFramePr>
          <p:nvPr>
            <p:extLst>
              <p:ext uri="{D42A27DB-BD31-4B8C-83A1-F6EECF244321}">
                <p14:modId xmlns:p14="http://schemas.microsoft.com/office/powerpoint/2010/main" val="345284291"/>
              </p:ext>
            </p:extLst>
          </p:nvPr>
        </p:nvGraphicFramePr>
        <p:xfrm>
          <a:off x="5040931" y="4642985"/>
          <a:ext cx="3240000" cy="3708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950426500"/>
                    </a:ext>
                  </a:extLst>
                </a:gridCol>
                <a:gridCol w="360000">
                  <a:extLst>
                    <a:ext uri="{9D8B030D-6E8A-4147-A177-3AD203B41FA5}">
                      <a16:colId xmlns:a16="http://schemas.microsoft.com/office/drawing/2014/main" val="366040821"/>
                    </a:ext>
                  </a:extLst>
                </a:gridCol>
                <a:gridCol w="180000">
                  <a:extLst>
                    <a:ext uri="{9D8B030D-6E8A-4147-A177-3AD203B41FA5}">
                      <a16:colId xmlns:a16="http://schemas.microsoft.com/office/drawing/2014/main" val="1994920960"/>
                    </a:ext>
                  </a:extLst>
                </a:gridCol>
                <a:gridCol w="360000">
                  <a:extLst>
                    <a:ext uri="{9D8B030D-6E8A-4147-A177-3AD203B41FA5}">
                      <a16:colId xmlns:a16="http://schemas.microsoft.com/office/drawing/2014/main" val="4245682966"/>
                    </a:ext>
                  </a:extLst>
                </a:gridCol>
                <a:gridCol w="180000">
                  <a:extLst>
                    <a:ext uri="{9D8B030D-6E8A-4147-A177-3AD203B41FA5}">
                      <a16:colId xmlns:a16="http://schemas.microsoft.com/office/drawing/2014/main" val="2954677474"/>
                    </a:ext>
                  </a:extLst>
                </a:gridCol>
                <a:gridCol w="360000">
                  <a:extLst>
                    <a:ext uri="{9D8B030D-6E8A-4147-A177-3AD203B41FA5}">
                      <a16:colId xmlns:a16="http://schemas.microsoft.com/office/drawing/2014/main" val="4119366518"/>
                    </a:ext>
                  </a:extLst>
                </a:gridCol>
                <a:gridCol w="180000">
                  <a:extLst>
                    <a:ext uri="{9D8B030D-6E8A-4147-A177-3AD203B41FA5}">
                      <a16:colId xmlns:a16="http://schemas.microsoft.com/office/drawing/2014/main" val="2718520623"/>
                    </a:ext>
                  </a:extLst>
                </a:gridCol>
                <a:gridCol w="360000">
                  <a:extLst>
                    <a:ext uri="{9D8B030D-6E8A-4147-A177-3AD203B41FA5}">
                      <a16:colId xmlns:a16="http://schemas.microsoft.com/office/drawing/2014/main" val="1852242966"/>
                    </a:ext>
                  </a:extLst>
                </a:gridCol>
                <a:gridCol w="180000">
                  <a:extLst>
                    <a:ext uri="{9D8B030D-6E8A-4147-A177-3AD203B41FA5}">
                      <a16:colId xmlns:a16="http://schemas.microsoft.com/office/drawing/2014/main" val="2830693642"/>
                    </a:ext>
                  </a:extLst>
                </a:gridCol>
                <a:gridCol w="324000">
                  <a:extLst>
                    <a:ext uri="{9D8B030D-6E8A-4147-A177-3AD203B41FA5}">
                      <a16:colId xmlns:a16="http://schemas.microsoft.com/office/drawing/2014/main" val="2958914217"/>
                    </a:ext>
                  </a:extLst>
                </a:gridCol>
                <a:gridCol w="36000">
                  <a:extLst>
                    <a:ext uri="{9D8B030D-6E8A-4147-A177-3AD203B41FA5}">
                      <a16:colId xmlns:a16="http://schemas.microsoft.com/office/drawing/2014/main" val="2888902243"/>
                    </a:ext>
                  </a:extLst>
                </a:gridCol>
                <a:gridCol w="360000">
                  <a:extLst>
                    <a:ext uri="{9D8B030D-6E8A-4147-A177-3AD203B41FA5}">
                      <a16:colId xmlns:a16="http://schemas.microsoft.com/office/drawing/2014/main" val="3116017910"/>
                    </a:ext>
                  </a:extLst>
                </a:gridCol>
              </a:tblGrid>
              <a:tr h="370840">
                <a:tc>
                  <a:txBody>
                    <a:bodyPr/>
                    <a:lstStyle/>
                    <a:p>
                      <a:pPr algn="ctr"/>
                      <a:r>
                        <a:rPr lang="en-GB" b="1" dirty="0">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93956"/>
                  </a:ext>
                </a:extLst>
              </a:tr>
            </a:tbl>
          </a:graphicData>
        </a:graphic>
      </p:graphicFrame>
      <p:graphicFrame>
        <p:nvGraphicFramePr>
          <p:cNvPr id="23" name="Table 22">
            <a:extLst>
              <a:ext uri="{FF2B5EF4-FFF2-40B4-BE49-F238E27FC236}">
                <a16:creationId xmlns:a16="http://schemas.microsoft.com/office/drawing/2014/main" id="{23F75C1C-48A5-4D50-8577-8EC46B71B809}"/>
              </a:ext>
            </a:extLst>
          </p:cNvPr>
          <p:cNvGraphicFramePr>
            <a:graphicFrameLocks noGrp="1"/>
          </p:cNvGraphicFramePr>
          <p:nvPr>
            <p:extLst>
              <p:ext uri="{D42A27DB-BD31-4B8C-83A1-F6EECF244321}">
                <p14:modId xmlns:p14="http://schemas.microsoft.com/office/powerpoint/2010/main" val="3215721760"/>
              </p:ext>
            </p:extLst>
          </p:nvPr>
        </p:nvGraphicFramePr>
        <p:xfrm>
          <a:off x="5220931" y="5587951"/>
          <a:ext cx="2880000" cy="3708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950426500"/>
                    </a:ext>
                  </a:extLst>
                </a:gridCol>
                <a:gridCol w="360000">
                  <a:extLst>
                    <a:ext uri="{9D8B030D-6E8A-4147-A177-3AD203B41FA5}">
                      <a16:colId xmlns:a16="http://schemas.microsoft.com/office/drawing/2014/main" val="366040821"/>
                    </a:ext>
                  </a:extLst>
                </a:gridCol>
                <a:gridCol w="180000">
                  <a:extLst>
                    <a:ext uri="{9D8B030D-6E8A-4147-A177-3AD203B41FA5}">
                      <a16:colId xmlns:a16="http://schemas.microsoft.com/office/drawing/2014/main" val="1994920960"/>
                    </a:ext>
                  </a:extLst>
                </a:gridCol>
                <a:gridCol w="360000">
                  <a:extLst>
                    <a:ext uri="{9D8B030D-6E8A-4147-A177-3AD203B41FA5}">
                      <a16:colId xmlns:a16="http://schemas.microsoft.com/office/drawing/2014/main" val="4245682966"/>
                    </a:ext>
                  </a:extLst>
                </a:gridCol>
                <a:gridCol w="180000">
                  <a:extLst>
                    <a:ext uri="{9D8B030D-6E8A-4147-A177-3AD203B41FA5}">
                      <a16:colId xmlns:a16="http://schemas.microsoft.com/office/drawing/2014/main" val="2954677474"/>
                    </a:ext>
                  </a:extLst>
                </a:gridCol>
                <a:gridCol w="360000">
                  <a:extLst>
                    <a:ext uri="{9D8B030D-6E8A-4147-A177-3AD203B41FA5}">
                      <a16:colId xmlns:a16="http://schemas.microsoft.com/office/drawing/2014/main" val="4119366518"/>
                    </a:ext>
                  </a:extLst>
                </a:gridCol>
                <a:gridCol w="180000">
                  <a:extLst>
                    <a:ext uri="{9D8B030D-6E8A-4147-A177-3AD203B41FA5}">
                      <a16:colId xmlns:a16="http://schemas.microsoft.com/office/drawing/2014/main" val="2718520623"/>
                    </a:ext>
                  </a:extLst>
                </a:gridCol>
                <a:gridCol w="360000">
                  <a:extLst>
                    <a:ext uri="{9D8B030D-6E8A-4147-A177-3AD203B41FA5}">
                      <a16:colId xmlns:a16="http://schemas.microsoft.com/office/drawing/2014/main" val="1852242966"/>
                    </a:ext>
                  </a:extLst>
                </a:gridCol>
                <a:gridCol w="180000">
                  <a:extLst>
                    <a:ext uri="{9D8B030D-6E8A-4147-A177-3AD203B41FA5}">
                      <a16:colId xmlns:a16="http://schemas.microsoft.com/office/drawing/2014/main" val="2830693642"/>
                    </a:ext>
                  </a:extLst>
                </a:gridCol>
                <a:gridCol w="360000">
                  <a:extLst>
                    <a:ext uri="{9D8B030D-6E8A-4147-A177-3AD203B41FA5}">
                      <a16:colId xmlns:a16="http://schemas.microsoft.com/office/drawing/2014/main" val="2958914217"/>
                    </a:ext>
                  </a:extLst>
                </a:gridCol>
              </a:tblGrid>
              <a:tr h="370840">
                <a:tc>
                  <a:txBody>
                    <a:bodyPr/>
                    <a:lstStyle/>
                    <a:p>
                      <a:pPr algn="ctr"/>
                      <a:r>
                        <a:rPr lang="en-GB" b="1" dirty="0">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3</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93956"/>
                  </a:ext>
                </a:extLst>
              </a:tr>
            </a:tbl>
          </a:graphicData>
        </a:graphic>
      </p:graphicFrame>
      <p:grpSp>
        <p:nvGrpSpPr>
          <p:cNvPr id="24" name="Group 23">
            <a:extLst>
              <a:ext uri="{FF2B5EF4-FFF2-40B4-BE49-F238E27FC236}">
                <a16:creationId xmlns:a16="http://schemas.microsoft.com/office/drawing/2014/main" id="{60D63F85-5146-4478-8526-4F46C9BD02A6}"/>
              </a:ext>
            </a:extLst>
          </p:cNvPr>
          <p:cNvGrpSpPr/>
          <p:nvPr/>
        </p:nvGrpSpPr>
        <p:grpSpPr>
          <a:xfrm>
            <a:off x="27814" y="6454317"/>
            <a:ext cx="1231337" cy="403587"/>
            <a:chOff x="27814" y="6454317"/>
            <a:chExt cx="1231337" cy="403587"/>
          </a:xfrm>
        </p:grpSpPr>
        <p:pic>
          <p:nvPicPr>
            <p:cNvPr id="25" name="Picture 24" descr="A close up of a sign&#10;&#10;Description generated with high confidence">
              <a:extLst>
                <a:ext uri="{FF2B5EF4-FFF2-40B4-BE49-F238E27FC236}">
                  <a16:creationId xmlns:a16="http://schemas.microsoft.com/office/drawing/2014/main" id="{DD6F61F8-B392-4621-8605-82470709DE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6" name="TextBox 8">
              <a:extLst>
                <a:ext uri="{FF2B5EF4-FFF2-40B4-BE49-F238E27FC236}">
                  <a16:creationId xmlns:a16="http://schemas.microsoft.com/office/drawing/2014/main" id="{5D9B5FDC-1D4D-48CF-97F0-1377505F639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46684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additions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divisions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3E01F553-9D8F-4472-9E82-8F087E39BBEA}"/>
              </a:ext>
            </a:extLst>
          </p:cNvPr>
          <p:cNvGraphicFramePr>
            <a:graphicFrameLocks noGrp="1"/>
          </p:cNvGraphicFramePr>
          <p:nvPr>
            <p:extLst>
              <p:ext uri="{D42A27DB-BD31-4B8C-83A1-F6EECF244321}">
                <p14:modId xmlns:p14="http://schemas.microsoft.com/office/powerpoint/2010/main" val="1401632688"/>
              </p:ext>
            </p:extLst>
          </p:nvPr>
        </p:nvGraphicFramePr>
        <p:xfrm>
          <a:off x="1696975" y="1411819"/>
          <a:ext cx="720000" cy="22862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199875814"/>
                    </a:ext>
                  </a:extLst>
                </a:gridCol>
                <a:gridCol w="360000">
                  <a:extLst>
                    <a:ext uri="{9D8B030D-6E8A-4147-A177-3AD203B41FA5}">
                      <a16:colId xmlns:a16="http://schemas.microsoft.com/office/drawing/2014/main" val="3579678913"/>
                    </a:ext>
                  </a:extLst>
                </a:gridCol>
              </a:tblGrid>
              <a:tr h="370840">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7</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355170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4615610"/>
                  </a:ext>
                </a:extLst>
              </a:tr>
              <a:tr h="370840">
                <a:tc>
                  <a:txBody>
                    <a:bodyPr/>
                    <a:lstStyle/>
                    <a:p>
                      <a:pPr algn="ctr"/>
                      <a:r>
                        <a:rPr lang="en-GB" b="1" dirty="0">
                          <a:solidFill>
                            <a:schemeClr val="tx1"/>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FF0000"/>
                          </a:solidFill>
                          <a:latin typeface="Century Gothic" panose="020B0502020202020204" pitchFamily="34" charset="0"/>
                        </a:rPr>
                        <a:t>1</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87925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648593"/>
                  </a:ext>
                </a:extLst>
              </a:tr>
              <a:tr h="370840">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904613"/>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696771"/>
                  </a:ext>
                </a:extLst>
              </a:tr>
              <a:tr h="370840">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4</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2858556"/>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488339"/>
                  </a:ext>
                </a:extLst>
              </a:tr>
              <a:tr h="370840">
                <a:tc>
                  <a:txBody>
                    <a:bodyPr/>
                    <a:lstStyle/>
                    <a:p>
                      <a:pPr algn="ctr"/>
                      <a:r>
                        <a:rPr lang="en-GB" b="1" dirty="0">
                          <a:solidFill>
                            <a:srgbClr val="FF0000"/>
                          </a:solidFill>
                          <a:latin typeface="Century Gothic" panose="020B0502020202020204" pitchFamily="34" charset="0"/>
                        </a:rPr>
                        <a:t>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chemeClr val="tx1"/>
                          </a:solidFill>
                          <a:latin typeface="Century Gothic" panose="020B0502020202020204" pitchFamily="34" charset="0"/>
                        </a:rPr>
                        <a:t>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546010"/>
                  </a:ext>
                </a:extLst>
              </a:tr>
            </a:tbl>
          </a:graphicData>
        </a:graphic>
      </p:graphicFrame>
      <p:graphicFrame>
        <p:nvGraphicFramePr>
          <p:cNvPr id="13" name="Table 12">
            <a:extLst>
              <a:ext uri="{FF2B5EF4-FFF2-40B4-BE49-F238E27FC236}">
                <a16:creationId xmlns:a16="http://schemas.microsoft.com/office/drawing/2014/main" id="{9F2E7EDB-40C6-4E32-8E83-B5AE72A2AAE9}"/>
              </a:ext>
            </a:extLst>
          </p:cNvPr>
          <p:cNvGraphicFramePr>
            <a:graphicFrameLocks noGrp="1"/>
          </p:cNvGraphicFramePr>
          <p:nvPr>
            <p:extLst>
              <p:ext uri="{D42A27DB-BD31-4B8C-83A1-F6EECF244321}">
                <p14:modId xmlns:p14="http://schemas.microsoft.com/office/powerpoint/2010/main" val="3516505294"/>
              </p:ext>
            </p:extLst>
          </p:nvPr>
        </p:nvGraphicFramePr>
        <p:xfrm>
          <a:off x="4284000" y="1411819"/>
          <a:ext cx="720000" cy="22862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199875814"/>
                    </a:ext>
                  </a:extLst>
                </a:gridCol>
                <a:gridCol w="360000">
                  <a:extLst>
                    <a:ext uri="{9D8B030D-6E8A-4147-A177-3AD203B41FA5}">
                      <a16:colId xmlns:a16="http://schemas.microsoft.com/office/drawing/2014/main" val="3579678913"/>
                    </a:ext>
                  </a:extLst>
                </a:gridCol>
              </a:tblGrid>
              <a:tr h="370840">
                <a:tc>
                  <a:txBody>
                    <a:bodyPr/>
                    <a:lstStyle/>
                    <a:p>
                      <a:pPr algn="ctr"/>
                      <a:r>
                        <a:rPr lang="en-GB" b="1" dirty="0">
                          <a:solidFill>
                            <a:schemeClr val="tx1"/>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355170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4615610"/>
                  </a:ext>
                </a:extLst>
              </a:tr>
              <a:tr h="370840">
                <a:tc>
                  <a:txBody>
                    <a:bodyPr/>
                    <a:lstStyle/>
                    <a:p>
                      <a:pPr algn="ctr"/>
                      <a:r>
                        <a:rPr lang="en-GB" b="1" dirty="0">
                          <a:solidFill>
                            <a:srgbClr val="FF0000"/>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3</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87925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648593"/>
                  </a:ext>
                </a:extLst>
              </a:tr>
              <a:tr h="370840">
                <a:tc>
                  <a:txBody>
                    <a:bodyPr/>
                    <a:lstStyle/>
                    <a:p>
                      <a:pPr algn="ctr"/>
                      <a:r>
                        <a:rPr lang="en-GB" b="1" dirty="0">
                          <a:solidFill>
                            <a:schemeClr val="tx1"/>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5</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904613"/>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696771"/>
                  </a:ext>
                </a:extLst>
              </a:tr>
              <a:tr h="370840">
                <a:tc>
                  <a:txBody>
                    <a:bodyPr/>
                    <a:lstStyle/>
                    <a:p>
                      <a:pPr algn="ctr"/>
                      <a:r>
                        <a:rPr lang="en-GB" b="1" dirty="0">
                          <a:solidFill>
                            <a:schemeClr val="tx1"/>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5</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2858556"/>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488339"/>
                  </a:ext>
                </a:extLst>
              </a:tr>
              <a:tr h="370840">
                <a:tc>
                  <a:txBody>
                    <a:bodyPr/>
                    <a:lstStyle/>
                    <a:p>
                      <a:pPr algn="ctr"/>
                      <a:r>
                        <a:rPr lang="en-GB" b="1" dirty="0">
                          <a:solidFill>
                            <a:schemeClr val="tx1"/>
                          </a:solidFill>
                          <a:latin typeface="Century Gothic" panose="020B0502020202020204" pitchFamily="34" charset="0"/>
                        </a:rPr>
                        <a:t>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rgbClr val="FF0000"/>
                          </a:solidFill>
                          <a:latin typeface="Century Gothic" panose="020B0502020202020204" pitchFamily="34" charset="0"/>
                        </a:rPr>
                        <a:t>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546010"/>
                  </a:ext>
                </a:extLst>
              </a:tr>
            </a:tbl>
          </a:graphicData>
        </a:graphic>
      </p:graphicFrame>
      <p:graphicFrame>
        <p:nvGraphicFramePr>
          <p:cNvPr id="14" name="Table 13">
            <a:extLst>
              <a:ext uri="{FF2B5EF4-FFF2-40B4-BE49-F238E27FC236}">
                <a16:creationId xmlns:a16="http://schemas.microsoft.com/office/drawing/2014/main" id="{F3B13F40-75C3-4DFD-8105-42F699C17C09}"/>
              </a:ext>
            </a:extLst>
          </p:cNvPr>
          <p:cNvGraphicFramePr>
            <a:graphicFrameLocks noGrp="1"/>
          </p:cNvGraphicFramePr>
          <p:nvPr>
            <p:extLst>
              <p:ext uri="{D42A27DB-BD31-4B8C-83A1-F6EECF244321}">
                <p14:modId xmlns:p14="http://schemas.microsoft.com/office/powerpoint/2010/main" val="1950088124"/>
              </p:ext>
            </p:extLst>
          </p:nvPr>
        </p:nvGraphicFramePr>
        <p:xfrm>
          <a:off x="6871025" y="1411819"/>
          <a:ext cx="1152000" cy="22862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4199875814"/>
                    </a:ext>
                  </a:extLst>
                </a:gridCol>
                <a:gridCol w="360000">
                  <a:extLst>
                    <a:ext uri="{9D8B030D-6E8A-4147-A177-3AD203B41FA5}">
                      <a16:colId xmlns:a16="http://schemas.microsoft.com/office/drawing/2014/main" val="3579678913"/>
                    </a:ext>
                  </a:extLst>
                </a:gridCol>
                <a:gridCol w="72000">
                  <a:extLst>
                    <a:ext uri="{9D8B030D-6E8A-4147-A177-3AD203B41FA5}">
                      <a16:colId xmlns:a16="http://schemas.microsoft.com/office/drawing/2014/main" val="1739628916"/>
                    </a:ext>
                  </a:extLst>
                </a:gridCol>
                <a:gridCol w="360000">
                  <a:extLst>
                    <a:ext uri="{9D8B030D-6E8A-4147-A177-3AD203B41FA5}">
                      <a16:colId xmlns:a16="http://schemas.microsoft.com/office/drawing/2014/main" val="1264327994"/>
                    </a:ext>
                  </a:extLst>
                </a:gridCol>
              </a:tblGrid>
              <a:tr h="370840">
                <a:tc>
                  <a:txBody>
                    <a:bodyPr/>
                    <a:lstStyle/>
                    <a:p>
                      <a:pPr algn="ctr"/>
                      <a:r>
                        <a:rPr lang="en-GB" b="1" dirty="0">
                          <a:solidFill>
                            <a:schemeClr val="tx1"/>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FF0000"/>
                          </a:solidFill>
                          <a:latin typeface="Century Gothic" panose="020B0502020202020204" pitchFamily="34" charset="0"/>
                        </a:rPr>
                        <a:t>1</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2</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355170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4615610"/>
                  </a:ext>
                </a:extLst>
              </a:tr>
              <a:tr h="370840">
                <a:tc>
                  <a:txBody>
                    <a:bodyPr/>
                    <a:lstStyle/>
                    <a:p>
                      <a:pPr algn="ctr"/>
                      <a:r>
                        <a:rPr lang="en-GB" b="1" dirty="0">
                          <a:solidFill>
                            <a:schemeClr val="tx1"/>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1</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879258"/>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648593"/>
                  </a:ext>
                </a:extLst>
              </a:tr>
              <a:tr h="370840">
                <a:tc>
                  <a:txBody>
                    <a:bodyPr/>
                    <a:lstStyle/>
                    <a:p>
                      <a:pPr algn="ctr"/>
                      <a:endParaRPr lang="en-GB"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5</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1</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904613"/>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696771"/>
                  </a:ext>
                </a:extLst>
              </a:tr>
              <a:tr h="370840">
                <a:tc>
                  <a:txBody>
                    <a:bodyPr/>
                    <a:lstStyle/>
                    <a:p>
                      <a:pPr algn="ctr"/>
                      <a:r>
                        <a:rPr lang="en-GB" b="1" dirty="0">
                          <a:solidFill>
                            <a:schemeClr val="tx1"/>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4</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chemeClr val="tx1"/>
                          </a:solidFill>
                          <a:latin typeface="Century Gothic" panose="020B0502020202020204" pitchFamily="34" charset="0"/>
                        </a:rPr>
                        <a:t>3</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2858556"/>
                  </a:ext>
                </a:extLst>
              </a:tr>
              <a:tr h="10800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488339"/>
                  </a:ext>
                </a:extLst>
              </a:tr>
              <a:tr h="370840">
                <a:tc>
                  <a:txBody>
                    <a:bodyPr/>
                    <a:lstStyle/>
                    <a:p>
                      <a:pPr algn="ctr"/>
                      <a:r>
                        <a:rPr lang="en-GB" b="1" dirty="0">
                          <a:solidFill>
                            <a:srgbClr val="FF0000"/>
                          </a:solidFill>
                          <a:latin typeface="Century Gothic" panose="020B0502020202020204" pitchFamily="34" charset="0"/>
                        </a:rPr>
                        <a:t>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chemeClr val="tx1"/>
                          </a:solidFill>
                          <a:latin typeface="Century Gothic" panose="020B0502020202020204" pitchFamily="34" charset="0"/>
                        </a:rPr>
                        <a:t>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chemeClr val="tx1"/>
                          </a:solidFill>
                          <a:latin typeface="Century Gothic" panose="020B0502020202020204" pitchFamily="34" charset="0"/>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dirty="0">
                          <a:solidFill>
                            <a:srgbClr val="FF0000"/>
                          </a:solidFill>
                          <a:latin typeface="Century Gothic" panose="020B0502020202020204" pitchFamily="34" charset="0"/>
                        </a:rPr>
                        <a:t>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8546010"/>
                  </a:ext>
                </a:extLst>
              </a:tr>
            </a:tbl>
          </a:graphicData>
        </a:graphic>
      </p:graphicFrame>
      <p:graphicFrame>
        <p:nvGraphicFramePr>
          <p:cNvPr id="4" name="Table 3">
            <a:extLst>
              <a:ext uri="{FF2B5EF4-FFF2-40B4-BE49-F238E27FC236}">
                <a16:creationId xmlns:a16="http://schemas.microsoft.com/office/drawing/2014/main" id="{758DE5F4-F085-4922-B8B8-343A6E4549A8}"/>
              </a:ext>
            </a:extLst>
          </p:cNvPr>
          <p:cNvGraphicFramePr>
            <a:graphicFrameLocks noGrp="1"/>
          </p:cNvGraphicFramePr>
          <p:nvPr>
            <p:extLst>
              <p:ext uri="{D42A27DB-BD31-4B8C-83A1-F6EECF244321}">
                <p14:modId xmlns:p14="http://schemas.microsoft.com/office/powerpoint/2010/main" val="1199379433"/>
              </p:ext>
            </p:extLst>
          </p:nvPr>
        </p:nvGraphicFramePr>
        <p:xfrm>
          <a:off x="923057" y="4642985"/>
          <a:ext cx="3240000" cy="3708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950426500"/>
                    </a:ext>
                  </a:extLst>
                </a:gridCol>
                <a:gridCol w="360000">
                  <a:extLst>
                    <a:ext uri="{9D8B030D-6E8A-4147-A177-3AD203B41FA5}">
                      <a16:colId xmlns:a16="http://schemas.microsoft.com/office/drawing/2014/main" val="366040821"/>
                    </a:ext>
                  </a:extLst>
                </a:gridCol>
                <a:gridCol w="180000">
                  <a:extLst>
                    <a:ext uri="{9D8B030D-6E8A-4147-A177-3AD203B41FA5}">
                      <a16:colId xmlns:a16="http://schemas.microsoft.com/office/drawing/2014/main" val="1994920960"/>
                    </a:ext>
                  </a:extLst>
                </a:gridCol>
                <a:gridCol w="360000">
                  <a:extLst>
                    <a:ext uri="{9D8B030D-6E8A-4147-A177-3AD203B41FA5}">
                      <a16:colId xmlns:a16="http://schemas.microsoft.com/office/drawing/2014/main" val="4245682966"/>
                    </a:ext>
                  </a:extLst>
                </a:gridCol>
                <a:gridCol w="180000">
                  <a:extLst>
                    <a:ext uri="{9D8B030D-6E8A-4147-A177-3AD203B41FA5}">
                      <a16:colId xmlns:a16="http://schemas.microsoft.com/office/drawing/2014/main" val="2954677474"/>
                    </a:ext>
                  </a:extLst>
                </a:gridCol>
                <a:gridCol w="360000">
                  <a:extLst>
                    <a:ext uri="{9D8B030D-6E8A-4147-A177-3AD203B41FA5}">
                      <a16:colId xmlns:a16="http://schemas.microsoft.com/office/drawing/2014/main" val="4119366518"/>
                    </a:ext>
                  </a:extLst>
                </a:gridCol>
                <a:gridCol w="180000">
                  <a:extLst>
                    <a:ext uri="{9D8B030D-6E8A-4147-A177-3AD203B41FA5}">
                      <a16:colId xmlns:a16="http://schemas.microsoft.com/office/drawing/2014/main" val="2718520623"/>
                    </a:ext>
                  </a:extLst>
                </a:gridCol>
                <a:gridCol w="360000">
                  <a:extLst>
                    <a:ext uri="{9D8B030D-6E8A-4147-A177-3AD203B41FA5}">
                      <a16:colId xmlns:a16="http://schemas.microsoft.com/office/drawing/2014/main" val="1852242966"/>
                    </a:ext>
                  </a:extLst>
                </a:gridCol>
                <a:gridCol w="180000">
                  <a:extLst>
                    <a:ext uri="{9D8B030D-6E8A-4147-A177-3AD203B41FA5}">
                      <a16:colId xmlns:a16="http://schemas.microsoft.com/office/drawing/2014/main" val="2830693642"/>
                    </a:ext>
                  </a:extLst>
                </a:gridCol>
                <a:gridCol w="360000">
                  <a:extLst>
                    <a:ext uri="{9D8B030D-6E8A-4147-A177-3AD203B41FA5}">
                      <a16:colId xmlns:a16="http://schemas.microsoft.com/office/drawing/2014/main" val="2958914217"/>
                    </a:ext>
                  </a:extLst>
                </a:gridCol>
                <a:gridCol w="360000">
                  <a:extLst>
                    <a:ext uri="{9D8B030D-6E8A-4147-A177-3AD203B41FA5}">
                      <a16:colId xmlns:a16="http://schemas.microsoft.com/office/drawing/2014/main" val="3116017910"/>
                    </a:ext>
                  </a:extLst>
                </a:gridCol>
              </a:tblGrid>
              <a:tr h="370840">
                <a:tc>
                  <a:txBody>
                    <a:bodyPr/>
                    <a:lstStyle/>
                    <a:p>
                      <a:pPr algn="ctr"/>
                      <a:r>
                        <a:rPr lang="en-GB" b="1" dirty="0">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8</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4</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93956"/>
                  </a:ext>
                </a:extLst>
              </a:tr>
            </a:tbl>
          </a:graphicData>
        </a:graphic>
      </p:graphicFrame>
      <p:graphicFrame>
        <p:nvGraphicFramePr>
          <p:cNvPr id="20" name="Table 19">
            <a:extLst>
              <a:ext uri="{FF2B5EF4-FFF2-40B4-BE49-F238E27FC236}">
                <a16:creationId xmlns:a16="http://schemas.microsoft.com/office/drawing/2014/main" id="{6B43C6F4-FD5A-4D62-9590-9C071BB6211E}"/>
              </a:ext>
            </a:extLst>
          </p:cNvPr>
          <p:cNvGraphicFramePr>
            <a:graphicFrameLocks noGrp="1"/>
          </p:cNvGraphicFramePr>
          <p:nvPr>
            <p:extLst>
              <p:ext uri="{D42A27DB-BD31-4B8C-83A1-F6EECF244321}">
                <p14:modId xmlns:p14="http://schemas.microsoft.com/office/powerpoint/2010/main" val="2097920052"/>
              </p:ext>
            </p:extLst>
          </p:nvPr>
        </p:nvGraphicFramePr>
        <p:xfrm>
          <a:off x="923057" y="5587951"/>
          <a:ext cx="3240000" cy="3708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950426500"/>
                    </a:ext>
                  </a:extLst>
                </a:gridCol>
                <a:gridCol w="360000">
                  <a:extLst>
                    <a:ext uri="{9D8B030D-6E8A-4147-A177-3AD203B41FA5}">
                      <a16:colId xmlns:a16="http://schemas.microsoft.com/office/drawing/2014/main" val="366040821"/>
                    </a:ext>
                  </a:extLst>
                </a:gridCol>
                <a:gridCol w="180000">
                  <a:extLst>
                    <a:ext uri="{9D8B030D-6E8A-4147-A177-3AD203B41FA5}">
                      <a16:colId xmlns:a16="http://schemas.microsoft.com/office/drawing/2014/main" val="1994920960"/>
                    </a:ext>
                  </a:extLst>
                </a:gridCol>
                <a:gridCol w="360000">
                  <a:extLst>
                    <a:ext uri="{9D8B030D-6E8A-4147-A177-3AD203B41FA5}">
                      <a16:colId xmlns:a16="http://schemas.microsoft.com/office/drawing/2014/main" val="4245682966"/>
                    </a:ext>
                  </a:extLst>
                </a:gridCol>
                <a:gridCol w="180000">
                  <a:extLst>
                    <a:ext uri="{9D8B030D-6E8A-4147-A177-3AD203B41FA5}">
                      <a16:colId xmlns:a16="http://schemas.microsoft.com/office/drawing/2014/main" val="2954677474"/>
                    </a:ext>
                  </a:extLst>
                </a:gridCol>
                <a:gridCol w="360000">
                  <a:extLst>
                    <a:ext uri="{9D8B030D-6E8A-4147-A177-3AD203B41FA5}">
                      <a16:colId xmlns:a16="http://schemas.microsoft.com/office/drawing/2014/main" val="4119366518"/>
                    </a:ext>
                  </a:extLst>
                </a:gridCol>
                <a:gridCol w="180000">
                  <a:extLst>
                    <a:ext uri="{9D8B030D-6E8A-4147-A177-3AD203B41FA5}">
                      <a16:colId xmlns:a16="http://schemas.microsoft.com/office/drawing/2014/main" val="2718520623"/>
                    </a:ext>
                  </a:extLst>
                </a:gridCol>
                <a:gridCol w="360000">
                  <a:extLst>
                    <a:ext uri="{9D8B030D-6E8A-4147-A177-3AD203B41FA5}">
                      <a16:colId xmlns:a16="http://schemas.microsoft.com/office/drawing/2014/main" val="1852242966"/>
                    </a:ext>
                  </a:extLst>
                </a:gridCol>
                <a:gridCol w="180000">
                  <a:extLst>
                    <a:ext uri="{9D8B030D-6E8A-4147-A177-3AD203B41FA5}">
                      <a16:colId xmlns:a16="http://schemas.microsoft.com/office/drawing/2014/main" val="2830693642"/>
                    </a:ext>
                  </a:extLst>
                </a:gridCol>
                <a:gridCol w="324000">
                  <a:extLst>
                    <a:ext uri="{9D8B030D-6E8A-4147-A177-3AD203B41FA5}">
                      <a16:colId xmlns:a16="http://schemas.microsoft.com/office/drawing/2014/main" val="2958914217"/>
                    </a:ext>
                  </a:extLst>
                </a:gridCol>
                <a:gridCol w="36000">
                  <a:extLst>
                    <a:ext uri="{9D8B030D-6E8A-4147-A177-3AD203B41FA5}">
                      <a16:colId xmlns:a16="http://schemas.microsoft.com/office/drawing/2014/main" val="2888902243"/>
                    </a:ext>
                  </a:extLst>
                </a:gridCol>
                <a:gridCol w="360000">
                  <a:extLst>
                    <a:ext uri="{9D8B030D-6E8A-4147-A177-3AD203B41FA5}">
                      <a16:colId xmlns:a16="http://schemas.microsoft.com/office/drawing/2014/main" val="3116017910"/>
                    </a:ext>
                  </a:extLst>
                </a:gridCol>
              </a:tblGrid>
              <a:tr h="370840">
                <a:tc>
                  <a:txBody>
                    <a:bodyPr/>
                    <a:lstStyle/>
                    <a:p>
                      <a:pPr algn="ctr"/>
                      <a:r>
                        <a:rPr lang="en-GB" b="1"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5</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93956"/>
                  </a:ext>
                </a:extLst>
              </a:tr>
            </a:tbl>
          </a:graphicData>
        </a:graphic>
      </p:graphicFrame>
      <p:graphicFrame>
        <p:nvGraphicFramePr>
          <p:cNvPr id="22" name="Table 21">
            <a:extLst>
              <a:ext uri="{FF2B5EF4-FFF2-40B4-BE49-F238E27FC236}">
                <a16:creationId xmlns:a16="http://schemas.microsoft.com/office/drawing/2014/main" id="{45F6FC24-4A59-47FA-9E97-D995F7320DB0}"/>
              </a:ext>
            </a:extLst>
          </p:cNvPr>
          <p:cNvGraphicFramePr>
            <a:graphicFrameLocks noGrp="1"/>
          </p:cNvGraphicFramePr>
          <p:nvPr>
            <p:extLst>
              <p:ext uri="{D42A27DB-BD31-4B8C-83A1-F6EECF244321}">
                <p14:modId xmlns:p14="http://schemas.microsoft.com/office/powerpoint/2010/main" val="3889906902"/>
              </p:ext>
            </p:extLst>
          </p:nvPr>
        </p:nvGraphicFramePr>
        <p:xfrm>
          <a:off x="5040931" y="4642985"/>
          <a:ext cx="3240000" cy="3708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950426500"/>
                    </a:ext>
                  </a:extLst>
                </a:gridCol>
                <a:gridCol w="360000">
                  <a:extLst>
                    <a:ext uri="{9D8B030D-6E8A-4147-A177-3AD203B41FA5}">
                      <a16:colId xmlns:a16="http://schemas.microsoft.com/office/drawing/2014/main" val="366040821"/>
                    </a:ext>
                  </a:extLst>
                </a:gridCol>
                <a:gridCol w="180000">
                  <a:extLst>
                    <a:ext uri="{9D8B030D-6E8A-4147-A177-3AD203B41FA5}">
                      <a16:colId xmlns:a16="http://schemas.microsoft.com/office/drawing/2014/main" val="1994920960"/>
                    </a:ext>
                  </a:extLst>
                </a:gridCol>
                <a:gridCol w="360000">
                  <a:extLst>
                    <a:ext uri="{9D8B030D-6E8A-4147-A177-3AD203B41FA5}">
                      <a16:colId xmlns:a16="http://schemas.microsoft.com/office/drawing/2014/main" val="4245682966"/>
                    </a:ext>
                  </a:extLst>
                </a:gridCol>
                <a:gridCol w="180000">
                  <a:extLst>
                    <a:ext uri="{9D8B030D-6E8A-4147-A177-3AD203B41FA5}">
                      <a16:colId xmlns:a16="http://schemas.microsoft.com/office/drawing/2014/main" val="2954677474"/>
                    </a:ext>
                  </a:extLst>
                </a:gridCol>
                <a:gridCol w="360000">
                  <a:extLst>
                    <a:ext uri="{9D8B030D-6E8A-4147-A177-3AD203B41FA5}">
                      <a16:colId xmlns:a16="http://schemas.microsoft.com/office/drawing/2014/main" val="4119366518"/>
                    </a:ext>
                  </a:extLst>
                </a:gridCol>
                <a:gridCol w="180000">
                  <a:extLst>
                    <a:ext uri="{9D8B030D-6E8A-4147-A177-3AD203B41FA5}">
                      <a16:colId xmlns:a16="http://schemas.microsoft.com/office/drawing/2014/main" val="2718520623"/>
                    </a:ext>
                  </a:extLst>
                </a:gridCol>
                <a:gridCol w="360000">
                  <a:extLst>
                    <a:ext uri="{9D8B030D-6E8A-4147-A177-3AD203B41FA5}">
                      <a16:colId xmlns:a16="http://schemas.microsoft.com/office/drawing/2014/main" val="1852242966"/>
                    </a:ext>
                  </a:extLst>
                </a:gridCol>
                <a:gridCol w="180000">
                  <a:extLst>
                    <a:ext uri="{9D8B030D-6E8A-4147-A177-3AD203B41FA5}">
                      <a16:colId xmlns:a16="http://schemas.microsoft.com/office/drawing/2014/main" val="2830693642"/>
                    </a:ext>
                  </a:extLst>
                </a:gridCol>
                <a:gridCol w="324000">
                  <a:extLst>
                    <a:ext uri="{9D8B030D-6E8A-4147-A177-3AD203B41FA5}">
                      <a16:colId xmlns:a16="http://schemas.microsoft.com/office/drawing/2014/main" val="2958914217"/>
                    </a:ext>
                  </a:extLst>
                </a:gridCol>
                <a:gridCol w="36000">
                  <a:extLst>
                    <a:ext uri="{9D8B030D-6E8A-4147-A177-3AD203B41FA5}">
                      <a16:colId xmlns:a16="http://schemas.microsoft.com/office/drawing/2014/main" val="2888902243"/>
                    </a:ext>
                  </a:extLst>
                </a:gridCol>
                <a:gridCol w="360000">
                  <a:extLst>
                    <a:ext uri="{9D8B030D-6E8A-4147-A177-3AD203B41FA5}">
                      <a16:colId xmlns:a16="http://schemas.microsoft.com/office/drawing/2014/main" val="3116017910"/>
                    </a:ext>
                  </a:extLst>
                </a:gridCol>
              </a:tblGrid>
              <a:tr h="370840">
                <a:tc>
                  <a:txBody>
                    <a:bodyPr/>
                    <a:lstStyle/>
                    <a:p>
                      <a:pPr algn="ctr"/>
                      <a:r>
                        <a:rPr lang="en-GB" b="1" dirty="0">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6</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FF0000"/>
                          </a:solidFill>
                          <a:latin typeface="Century Gothic" panose="020B0502020202020204" pitchFamily="34" charset="0"/>
                        </a:rPr>
                        <a:t>5</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93956"/>
                  </a:ext>
                </a:extLst>
              </a:tr>
            </a:tbl>
          </a:graphicData>
        </a:graphic>
      </p:graphicFrame>
      <p:graphicFrame>
        <p:nvGraphicFramePr>
          <p:cNvPr id="23" name="Table 22">
            <a:extLst>
              <a:ext uri="{FF2B5EF4-FFF2-40B4-BE49-F238E27FC236}">
                <a16:creationId xmlns:a16="http://schemas.microsoft.com/office/drawing/2014/main" id="{23F75C1C-48A5-4D50-8577-8EC46B71B809}"/>
              </a:ext>
            </a:extLst>
          </p:cNvPr>
          <p:cNvGraphicFramePr>
            <a:graphicFrameLocks noGrp="1"/>
          </p:cNvGraphicFramePr>
          <p:nvPr>
            <p:extLst>
              <p:ext uri="{D42A27DB-BD31-4B8C-83A1-F6EECF244321}">
                <p14:modId xmlns:p14="http://schemas.microsoft.com/office/powerpoint/2010/main" val="1513606651"/>
              </p:ext>
            </p:extLst>
          </p:nvPr>
        </p:nvGraphicFramePr>
        <p:xfrm>
          <a:off x="5220931" y="5587951"/>
          <a:ext cx="2880000" cy="37084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3950426500"/>
                    </a:ext>
                  </a:extLst>
                </a:gridCol>
                <a:gridCol w="360000">
                  <a:extLst>
                    <a:ext uri="{9D8B030D-6E8A-4147-A177-3AD203B41FA5}">
                      <a16:colId xmlns:a16="http://schemas.microsoft.com/office/drawing/2014/main" val="366040821"/>
                    </a:ext>
                  </a:extLst>
                </a:gridCol>
                <a:gridCol w="180000">
                  <a:extLst>
                    <a:ext uri="{9D8B030D-6E8A-4147-A177-3AD203B41FA5}">
                      <a16:colId xmlns:a16="http://schemas.microsoft.com/office/drawing/2014/main" val="1994920960"/>
                    </a:ext>
                  </a:extLst>
                </a:gridCol>
                <a:gridCol w="360000">
                  <a:extLst>
                    <a:ext uri="{9D8B030D-6E8A-4147-A177-3AD203B41FA5}">
                      <a16:colId xmlns:a16="http://schemas.microsoft.com/office/drawing/2014/main" val="4245682966"/>
                    </a:ext>
                  </a:extLst>
                </a:gridCol>
                <a:gridCol w="180000">
                  <a:extLst>
                    <a:ext uri="{9D8B030D-6E8A-4147-A177-3AD203B41FA5}">
                      <a16:colId xmlns:a16="http://schemas.microsoft.com/office/drawing/2014/main" val="2954677474"/>
                    </a:ext>
                  </a:extLst>
                </a:gridCol>
                <a:gridCol w="360000">
                  <a:extLst>
                    <a:ext uri="{9D8B030D-6E8A-4147-A177-3AD203B41FA5}">
                      <a16:colId xmlns:a16="http://schemas.microsoft.com/office/drawing/2014/main" val="4119366518"/>
                    </a:ext>
                  </a:extLst>
                </a:gridCol>
                <a:gridCol w="180000">
                  <a:extLst>
                    <a:ext uri="{9D8B030D-6E8A-4147-A177-3AD203B41FA5}">
                      <a16:colId xmlns:a16="http://schemas.microsoft.com/office/drawing/2014/main" val="2718520623"/>
                    </a:ext>
                  </a:extLst>
                </a:gridCol>
                <a:gridCol w="360000">
                  <a:extLst>
                    <a:ext uri="{9D8B030D-6E8A-4147-A177-3AD203B41FA5}">
                      <a16:colId xmlns:a16="http://schemas.microsoft.com/office/drawing/2014/main" val="1852242966"/>
                    </a:ext>
                  </a:extLst>
                </a:gridCol>
                <a:gridCol w="180000">
                  <a:extLst>
                    <a:ext uri="{9D8B030D-6E8A-4147-A177-3AD203B41FA5}">
                      <a16:colId xmlns:a16="http://schemas.microsoft.com/office/drawing/2014/main" val="2830693642"/>
                    </a:ext>
                  </a:extLst>
                </a:gridCol>
                <a:gridCol w="360000">
                  <a:extLst>
                    <a:ext uri="{9D8B030D-6E8A-4147-A177-3AD203B41FA5}">
                      <a16:colId xmlns:a16="http://schemas.microsoft.com/office/drawing/2014/main" val="2958914217"/>
                    </a:ext>
                  </a:extLst>
                </a:gridCol>
              </a:tblGrid>
              <a:tr h="370840">
                <a:tc>
                  <a:txBody>
                    <a:bodyPr/>
                    <a:lstStyle/>
                    <a:p>
                      <a:pPr algn="ctr"/>
                      <a:r>
                        <a:rPr lang="en-GB" b="1" dirty="0">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latin typeface="Century Gothic" panose="020B0502020202020204" pitchFamily="34" charset="0"/>
                        </a:rPr>
                        <a:t>3</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solidFill>
                            <a:srgbClr val="FF0000"/>
                          </a:solidFill>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93956"/>
                  </a:ext>
                </a:extLst>
              </a:tr>
            </a:tbl>
          </a:graphicData>
        </a:graphic>
      </p:graphicFrame>
      <p:grpSp>
        <p:nvGrpSpPr>
          <p:cNvPr id="15" name="Group 14">
            <a:extLst>
              <a:ext uri="{FF2B5EF4-FFF2-40B4-BE49-F238E27FC236}">
                <a16:creationId xmlns:a16="http://schemas.microsoft.com/office/drawing/2014/main" id="{EC9DCC49-1329-4334-8906-6170A095D9A7}"/>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B6BE07E4-774C-4B6C-AEC8-E78F11B7111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8">
              <a:extLst>
                <a:ext uri="{FF2B5EF4-FFF2-40B4-BE49-F238E27FC236}">
                  <a16:creationId xmlns:a16="http://schemas.microsoft.com/office/drawing/2014/main" id="{27004A2A-7F59-4B32-A45B-FE269093814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82324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mean of these numbers.</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37B5796E-F81B-40E3-9962-C814E1CDF8A1}"/>
              </a:ext>
            </a:extLst>
          </p:cNvPr>
          <p:cNvGraphicFramePr>
            <a:graphicFrameLocks noGrp="1"/>
          </p:cNvGraphicFramePr>
          <p:nvPr>
            <p:extLst>
              <p:ext uri="{D42A27DB-BD31-4B8C-83A1-F6EECF244321}">
                <p14:modId xmlns:p14="http://schemas.microsoft.com/office/powerpoint/2010/main" val="3845389372"/>
              </p:ext>
            </p:extLst>
          </p:nvPr>
        </p:nvGraphicFramePr>
        <p:xfrm>
          <a:off x="2157698" y="1872142"/>
          <a:ext cx="4828604" cy="3091325"/>
        </p:xfrm>
        <a:graphic>
          <a:graphicData uri="http://schemas.openxmlformats.org/drawingml/2006/table">
            <a:tbl>
              <a:tblPr firstRow="1" bandRow="1">
                <a:tableStyleId>{5940675A-B579-460E-94D1-54222C63F5DA}</a:tableStyleId>
              </a:tblPr>
              <a:tblGrid>
                <a:gridCol w="347245">
                  <a:extLst>
                    <a:ext uri="{9D8B030D-6E8A-4147-A177-3AD203B41FA5}">
                      <a16:colId xmlns:a16="http://schemas.microsoft.com/office/drawing/2014/main" val="743468779"/>
                    </a:ext>
                  </a:extLst>
                </a:gridCol>
                <a:gridCol w="1719812">
                  <a:extLst>
                    <a:ext uri="{9D8B030D-6E8A-4147-A177-3AD203B41FA5}">
                      <a16:colId xmlns:a16="http://schemas.microsoft.com/office/drawing/2014/main" val="14754617"/>
                    </a:ext>
                  </a:extLst>
                </a:gridCol>
                <a:gridCol w="347245">
                  <a:extLst>
                    <a:ext uri="{9D8B030D-6E8A-4147-A177-3AD203B41FA5}">
                      <a16:colId xmlns:a16="http://schemas.microsoft.com/office/drawing/2014/main" val="79284269"/>
                    </a:ext>
                  </a:extLst>
                </a:gridCol>
                <a:gridCol w="347245">
                  <a:extLst>
                    <a:ext uri="{9D8B030D-6E8A-4147-A177-3AD203B41FA5}">
                      <a16:colId xmlns:a16="http://schemas.microsoft.com/office/drawing/2014/main" val="4087576170"/>
                    </a:ext>
                  </a:extLst>
                </a:gridCol>
                <a:gridCol w="1719812">
                  <a:extLst>
                    <a:ext uri="{9D8B030D-6E8A-4147-A177-3AD203B41FA5}">
                      <a16:colId xmlns:a16="http://schemas.microsoft.com/office/drawing/2014/main" val="3839473970"/>
                    </a:ext>
                  </a:extLst>
                </a:gridCol>
                <a:gridCol w="347245">
                  <a:extLst>
                    <a:ext uri="{9D8B030D-6E8A-4147-A177-3AD203B41FA5}">
                      <a16:colId xmlns:a16="http://schemas.microsoft.com/office/drawing/2014/main" val="1942041559"/>
                    </a:ext>
                  </a:extLst>
                </a:gridCol>
              </a:tblGrid>
              <a:tr h="618265">
                <a:tc>
                  <a:txBody>
                    <a:bodyPr/>
                    <a:lstStyle/>
                    <a:p>
                      <a:endParaRPr lang="en-GB" sz="2000" b="1" dirty="0">
                        <a:latin typeface="Century Gothic" panose="020B0502020202020204" pitchFamily="34" charset="0"/>
                      </a:endParaRPr>
                    </a:p>
                  </a:txBody>
                  <a:tcPr marL="152449" marR="152449" marT="76224" marB="7622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mpd="sng">
                      <a:noFill/>
                    </a:lnB>
                  </a:tcPr>
                </a:tc>
                <a:tc>
                  <a:txBody>
                    <a:bodyPr/>
                    <a:lstStyle/>
                    <a:p>
                      <a:pPr algn="ctr"/>
                      <a:r>
                        <a:rPr lang="en-GB" sz="2000" b="1" dirty="0">
                          <a:latin typeface="Century Gothic" panose="020B0502020202020204" pitchFamily="34" charset="0"/>
                        </a:rPr>
                        <a:t>77</a:t>
                      </a:r>
                    </a:p>
                  </a:txBody>
                  <a:tcPr marL="152449" marR="152449" marT="76224" marB="76224" anchor="ctr">
                    <a:solidFill>
                      <a:schemeClr val="accent5">
                        <a:lumMod val="20000"/>
                        <a:lumOff val="80000"/>
                      </a:schemeClr>
                    </a:solidFill>
                  </a:tcPr>
                </a:tc>
                <a:tc>
                  <a:txBody>
                    <a:bodyPr/>
                    <a:lstStyle/>
                    <a:p>
                      <a:pPr algn="ctr"/>
                      <a:endParaRPr lang="en-GB" sz="2000" b="1" dirty="0">
                        <a:latin typeface="Century Gothic" panose="020B0502020202020204" pitchFamily="34" charset="0"/>
                      </a:endParaRPr>
                    </a:p>
                  </a:txBody>
                  <a:tcPr marL="152449" marR="152449" marT="76224" marB="7622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14</a:t>
                      </a:r>
                    </a:p>
                  </a:txBody>
                  <a:tcPr marL="152449" marR="152449" marT="76224" marB="76224" anchor="ctr">
                    <a:solidFill>
                      <a:schemeClr val="accent5">
                        <a:lumMod val="20000"/>
                        <a:lumOff val="80000"/>
                      </a:schemeClr>
                    </a:solidFill>
                  </a:tcPr>
                </a:tc>
                <a:tc>
                  <a:txBody>
                    <a:bodyPr/>
                    <a:lstStyle/>
                    <a:p>
                      <a:endParaRPr lang="en-GB" sz="2000" b="1" dirty="0">
                        <a:latin typeface="Century Gothic" panose="020B0502020202020204" pitchFamily="34" charset="0"/>
                      </a:endParaRPr>
                    </a:p>
                  </a:txBody>
                  <a:tcPr marL="152449" marR="152449" marT="76224" marB="76224">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2557918777"/>
                  </a:ext>
                </a:extLst>
              </a:tr>
              <a:tr h="618265">
                <a:tc>
                  <a:txBody>
                    <a:bodyPr/>
                    <a:lstStyle/>
                    <a:p>
                      <a:endParaRPr lang="en-GB" sz="2000" b="1" dirty="0">
                        <a:latin typeface="Century Gothic" panose="020B0502020202020204" pitchFamily="34" charset="0"/>
                      </a:endParaRPr>
                    </a:p>
                  </a:txBody>
                  <a:tcPr marL="152449" marR="152449" marT="76224" marB="762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152449" marR="152449" marT="76224" marB="76224" anchor="ctr">
                    <a:lnL w="12700" cmpd="sng">
                      <a:noFill/>
                    </a:lnL>
                    <a:lnR w="12700" cap="flat" cmpd="sng" algn="ctr">
                      <a:noFill/>
                      <a:prstDash val="solid"/>
                      <a:round/>
                      <a:headEnd type="none" w="med" len="med"/>
                      <a:tailEnd type="none" w="med" len="med"/>
                    </a:lnR>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mpd="sng">
                      <a:noFill/>
                    </a:lnR>
                  </a:tcPr>
                </a:tc>
                <a:tc>
                  <a:txBody>
                    <a:bodyPr/>
                    <a:lstStyle/>
                    <a:p>
                      <a:endParaRPr lang="en-GB" sz="2000" b="1" dirty="0">
                        <a:latin typeface="Century Gothic" panose="020B0502020202020204" pitchFamily="34" charset="0"/>
                      </a:endParaRPr>
                    </a:p>
                  </a:txBody>
                  <a:tcPr marL="152449" marR="152449" marT="76224" marB="7622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7005438"/>
                  </a:ext>
                </a:extLst>
              </a:tr>
              <a:tr h="618265">
                <a:tc>
                  <a:txBody>
                    <a:bodyPr/>
                    <a:lstStyle/>
                    <a:p>
                      <a:endParaRPr lang="en-GB" sz="2000" b="1" dirty="0">
                        <a:latin typeface="Century Gothic" panose="020B0502020202020204" pitchFamily="34" charset="0"/>
                      </a:endParaRPr>
                    </a:p>
                  </a:txBody>
                  <a:tcPr marL="152449" marR="152449" marT="76224" marB="76224">
                    <a:lnL w="12700" cap="flat" cmpd="sng" algn="ctr">
                      <a:noFill/>
                      <a:prstDash val="solid"/>
                      <a:round/>
                      <a:headEnd type="none" w="med" len="med"/>
                      <a:tailEnd type="none" w="med" len="med"/>
                    </a:lnL>
                    <a:lnT w="12700" cmpd="sng">
                      <a:noFill/>
                    </a:lnT>
                    <a:lnB w="12700" cmpd="sng">
                      <a:noFill/>
                    </a:lnB>
                  </a:tcPr>
                </a:tc>
                <a:tc>
                  <a:txBody>
                    <a:bodyPr/>
                    <a:lstStyle/>
                    <a:p>
                      <a:pPr algn="ctr"/>
                      <a:r>
                        <a:rPr lang="en-GB" sz="2000" b="1" dirty="0">
                          <a:latin typeface="Century Gothic" panose="020B0502020202020204" pitchFamily="34" charset="0"/>
                        </a:rPr>
                        <a:t>58</a:t>
                      </a:r>
                    </a:p>
                  </a:txBody>
                  <a:tcPr marL="152449" marR="152449" marT="76224" marB="76224" anchor="ctr">
                    <a:solidFill>
                      <a:schemeClr val="accent5">
                        <a:lumMod val="20000"/>
                        <a:lumOff val="80000"/>
                      </a:schemeClr>
                    </a:solidFill>
                  </a:tcPr>
                </a:tc>
                <a:tc>
                  <a:txBody>
                    <a:bodyPr/>
                    <a:lstStyle/>
                    <a:p>
                      <a:pPr algn="ctr"/>
                      <a:endParaRPr lang="en-GB" sz="2000" b="1">
                        <a:latin typeface="Century Gothic" panose="020B0502020202020204" pitchFamily="34" charset="0"/>
                      </a:endParaRPr>
                    </a:p>
                  </a:txBody>
                  <a:tcPr marL="152449" marR="152449" marT="76224" marB="7622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9</a:t>
                      </a:r>
                    </a:p>
                  </a:txBody>
                  <a:tcPr marL="152449" marR="152449" marT="76224" marB="76224" anchor="ctr">
                    <a:solidFill>
                      <a:schemeClr val="accent5">
                        <a:lumMod val="20000"/>
                        <a:lumOff val="80000"/>
                      </a:schemeClr>
                    </a:solidFill>
                  </a:tcPr>
                </a:tc>
                <a:tc>
                  <a:txBody>
                    <a:bodyPr/>
                    <a:lstStyle/>
                    <a:p>
                      <a:endParaRPr lang="en-GB" sz="2000" b="1" dirty="0">
                        <a:latin typeface="Century Gothic" panose="020B0502020202020204" pitchFamily="34" charset="0"/>
                      </a:endParaRPr>
                    </a:p>
                  </a:txBody>
                  <a:tcPr marL="152449" marR="152449" marT="76224" marB="76224">
                    <a:lnR w="12700" cap="flat" cmpd="sng" algn="ctr">
                      <a:no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val="2066989116"/>
                  </a:ext>
                </a:extLst>
              </a:tr>
              <a:tr h="618265">
                <a:tc>
                  <a:txBody>
                    <a:bodyPr/>
                    <a:lstStyle/>
                    <a:p>
                      <a:endParaRPr lang="en-GB" sz="2000" b="1" dirty="0">
                        <a:latin typeface="Century Gothic" panose="020B0502020202020204" pitchFamily="34" charset="0"/>
                      </a:endParaRPr>
                    </a:p>
                  </a:txBody>
                  <a:tcPr marL="152449" marR="152449" marT="76224" marB="762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152449" marR="152449" marT="76224" marB="76224" anchor="ctr">
                    <a:lnL w="12700" cmpd="sng">
                      <a:noFill/>
                    </a:lnL>
                    <a:lnR w="12700" cap="flat" cmpd="sng" algn="ctr">
                      <a:noFill/>
                      <a:prstDash val="solid"/>
                      <a:round/>
                      <a:headEnd type="none" w="med" len="med"/>
                      <a:tailEnd type="none" w="med" len="med"/>
                    </a:lnR>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mpd="sng">
                      <a:noFill/>
                    </a:lnR>
                  </a:tcPr>
                </a:tc>
                <a:tc>
                  <a:txBody>
                    <a:bodyPr/>
                    <a:lstStyle/>
                    <a:p>
                      <a:endParaRPr lang="en-GB" sz="2000" b="1" dirty="0">
                        <a:latin typeface="Century Gothic" panose="020B0502020202020204" pitchFamily="34" charset="0"/>
                      </a:endParaRPr>
                    </a:p>
                  </a:txBody>
                  <a:tcPr marL="152449" marR="152449" marT="76224" marB="7622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5220044"/>
                  </a:ext>
                </a:extLst>
              </a:tr>
              <a:tr h="618265">
                <a:tc>
                  <a:txBody>
                    <a:bodyPr/>
                    <a:lstStyle/>
                    <a:p>
                      <a:endParaRPr lang="en-GB" sz="2000" b="1" dirty="0">
                        <a:latin typeface="Century Gothic" panose="020B0502020202020204" pitchFamily="34" charset="0"/>
                      </a:endParaRPr>
                    </a:p>
                  </a:txBody>
                  <a:tcPr marL="152449" marR="152449" marT="76224" marB="76224">
                    <a:lnL w="12700" cap="flat" cmpd="sng" algn="ctr">
                      <a:noFill/>
                      <a:prstDash val="solid"/>
                      <a:round/>
                      <a:headEnd type="none" w="med" len="med"/>
                      <a:tailEnd type="none" w="med" len="med"/>
                    </a:lnL>
                    <a:lnT w="12700" cmpd="sng">
                      <a:noFill/>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13</a:t>
                      </a:r>
                    </a:p>
                  </a:txBody>
                  <a:tcPr marL="152449" marR="152449" marT="76224" marB="76224" anchor="ctr">
                    <a:solidFill>
                      <a:schemeClr val="accent5">
                        <a:lumMod val="20000"/>
                        <a:lumOff val="80000"/>
                      </a:schemeClr>
                    </a:solidFill>
                  </a:tcPr>
                </a:tc>
                <a:tc>
                  <a:txBody>
                    <a:bodyPr/>
                    <a:lstStyle/>
                    <a:p>
                      <a:pPr algn="ctr"/>
                      <a:endParaRPr lang="en-GB" sz="2000" b="1" dirty="0">
                        <a:latin typeface="Century Gothic" panose="020B0502020202020204" pitchFamily="34" charset="0"/>
                      </a:endParaRPr>
                    </a:p>
                  </a:txBody>
                  <a:tcPr marL="152449" marR="152449" marT="76224" marB="7622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21</a:t>
                      </a:r>
                    </a:p>
                  </a:txBody>
                  <a:tcPr marL="152449" marR="152449" marT="76224" marB="76224" anchor="ctr">
                    <a:solidFill>
                      <a:schemeClr val="accent5">
                        <a:lumMod val="20000"/>
                        <a:lumOff val="80000"/>
                      </a:schemeClr>
                    </a:solidFill>
                  </a:tcPr>
                </a:tc>
                <a:tc>
                  <a:txBody>
                    <a:bodyPr/>
                    <a:lstStyle/>
                    <a:p>
                      <a:endParaRPr lang="en-GB" sz="2000" b="1" dirty="0">
                        <a:latin typeface="Century Gothic" panose="020B0502020202020204" pitchFamily="34" charset="0"/>
                      </a:endParaRPr>
                    </a:p>
                  </a:txBody>
                  <a:tcPr marL="152449" marR="152449" marT="76224" marB="76224">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2609378481"/>
                  </a:ext>
                </a:extLst>
              </a:tr>
            </a:tbl>
          </a:graphicData>
        </a:graphic>
      </p:graphicFrame>
      <p:grpSp>
        <p:nvGrpSpPr>
          <p:cNvPr id="9" name="Group 8">
            <a:extLst>
              <a:ext uri="{FF2B5EF4-FFF2-40B4-BE49-F238E27FC236}">
                <a16:creationId xmlns:a16="http://schemas.microsoft.com/office/drawing/2014/main" id="{B47F6FDF-4100-4BC5-85ED-78A5CB29673A}"/>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E480BE2C-074B-47BE-849D-1C6876B481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7AF41455-D90F-4DC4-AC59-F62D9128320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mean of these numbers.</a:t>
            </a:r>
          </a:p>
          <a:p>
            <a:pPr algn="ctr"/>
            <a:endParaRPr lang="en-GB"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(77 + 14 + 58 + 9 + 13 + 21) ÷ 6 = 32 </a:t>
            </a:r>
          </a:p>
        </p:txBody>
      </p:sp>
      <p:graphicFrame>
        <p:nvGraphicFramePr>
          <p:cNvPr id="7" name="Table 6">
            <a:extLst>
              <a:ext uri="{FF2B5EF4-FFF2-40B4-BE49-F238E27FC236}">
                <a16:creationId xmlns:a16="http://schemas.microsoft.com/office/drawing/2014/main" id="{37B5796E-F81B-40E3-9962-C814E1CDF8A1}"/>
              </a:ext>
            </a:extLst>
          </p:cNvPr>
          <p:cNvGraphicFramePr>
            <a:graphicFrameLocks noGrp="1"/>
          </p:cNvGraphicFramePr>
          <p:nvPr>
            <p:extLst>
              <p:ext uri="{D42A27DB-BD31-4B8C-83A1-F6EECF244321}">
                <p14:modId xmlns:p14="http://schemas.microsoft.com/office/powerpoint/2010/main" val="3549599971"/>
              </p:ext>
            </p:extLst>
          </p:nvPr>
        </p:nvGraphicFramePr>
        <p:xfrm>
          <a:off x="2157698" y="1872142"/>
          <a:ext cx="4828604" cy="3091325"/>
        </p:xfrm>
        <a:graphic>
          <a:graphicData uri="http://schemas.openxmlformats.org/drawingml/2006/table">
            <a:tbl>
              <a:tblPr firstRow="1" bandRow="1">
                <a:tableStyleId>{5940675A-B579-460E-94D1-54222C63F5DA}</a:tableStyleId>
              </a:tblPr>
              <a:tblGrid>
                <a:gridCol w="347245">
                  <a:extLst>
                    <a:ext uri="{9D8B030D-6E8A-4147-A177-3AD203B41FA5}">
                      <a16:colId xmlns:a16="http://schemas.microsoft.com/office/drawing/2014/main" val="743468779"/>
                    </a:ext>
                  </a:extLst>
                </a:gridCol>
                <a:gridCol w="1719812">
                  <a:extLst>
                    <a:ext uri="{9D8B030D-6E8A-4147-A177-3AD203B41FA5}">
                      <a16:colId xmlns:a16="http://schemas.microsoft.com/office/drawing/2014/main" val="14754617"/>
                    </a:ext>
                  </a:extLst>
                </a:gridCol>
                <a:gridCol w="347245">
                  <a:extLst>
                    <a:ext uri="{9D8B030D-6E8A-4147-A177-3AD203B41FA5}">
                      <a16:colId xmlns:a16="http://schemas.microsoft.com/office/drawing/2014/main" val="79284269"/>
                    </a:ext>
                  </a:extLst>
                </a:gridCol>
                <a:gridCol w="347245">
                  <a:extLst>
                    <a:ext uri="{9D8B030D-6E8A-4147-A177-3AD203B41FA5}">
                      <a16:colId xmlns:a16="http://schemas.microsoft.com/office/drawing/2014/main" val="4087576170"/>
                    </a:ext>
                  </a:extLst>
                </a:gridCol>
                <a:gridCol w="1719812">
                  <a:extLst>
                    <a:ext uri="{9D8B030D-6E8A-4147-A177-3AD203B41FA5}">
                      <a16:colId xmlns:a16="http://schemas.microsoft.com/office/drawing/2014/main" val="3839473970"/>
                    </a:ext>
                  </a:extLst>
                </a:gridCol>
                <a:gridCol w="347245">
                  <a:extLst>
                    <a:ext uri="{9D8B030D-6E8A-4147-A177-3AD203B41FA5}">
                      <a16:colId xmlns:a16="http://schemas.microsoft.com/office/drawing/2014/main" val="1942041559"/>
                    </a:ext>
                  </a:extLst>
                </a:gridCol>
              </a:tblGrid>
              <a:tr h="618265">
                <a:tc>
                  <a:txBody>
                    <a:bodyPr/>
                    <a:lstStyle/>
                    <a:p>
                      <a:endParaRPr lang="en-GB" sz="2000" b="1" dirty="0">
                        <a:latin typeface="Century Gothic" panose="020B0502020202020204" pitchFamily="34" charset="0"/>
                      </a:endParaRPr>
                    </a:p>
                  </a:txBody>
                  <a:tcPr marL="152449" marR="152449" marT="76224" marB="7622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mpd="sng">
                      <a:noFill/>
                    </a:lnB>
                  </a:tcPr>
                </a:tc>
                <a:tc>
                  <a:txBody>
                    <a:bodyPr/>
                    <a:lstStyle/>
                    <a:p>
                      <a:pPr algn="ctr"/>
                      <a:r>
                        <a:rPr lang="en-GB" sz="2000" b="1" dirty="0">
                          <a:latin typeface="Century Gothic" panose="020B0502020202020204" pitchFamily="34" charset="0"/>
                        </a:rPr>
                        <a:t>77</a:t>
                      </a:r>
                    </a:p>
                  </a:txBody>
                  <a:tcPr marL="152449" marR="152449" marT="76224" marB="76224" anchor="ctr">
                    <a:solidFill>
                      <a:schemeClr val="accent5">
                        <a:lumMod val="20000"/>
                        <a:lumOff val="80000"/>
                      </a:schemeClr>
                    </a:solidFill>
                  </a:tcPr>
                </a:tc>
                <a:tc>
                  <a:txBody>
                    <a:bodyPr/>
                    <a:lstStyle/>
                    <a:p>
                      <a:pPr algn="ctr"/>
                      <a:endParaRPr lang="en-GB" sz="2000" b="1" dirty="0">
                        <a:latin typeface="Century Gothic" panose="020B0502020202020204" pitchFamily="34" charset="0"/>
                      </a:endParaRPr>
                    </a:p>
                  </a:txBody>
                  <a:tcPr marL="152449" marR="152449" marT="76224" marB="7622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14</a:t>
                      </a:r>
                    </a:p>
                  </a:txBody>
                  <a:tcPr marL="152449" marR="152449" marT="76224" marB="76224" anchor="ctr">
                    <a:solidFill>
                      <a:schemeClr val="accent5">
                        <a:lumMod val="20000"/>
                        <a:lumOff val="80000"/>
                      </a:schemeClr>
                    </a:solidFill>
                  </a:tcPr>
                </a:tc>
                <a:tc>
                  <a:txBody>
                    <a:bodyPr/>
                    <a:lstStyle/>
                    <a:p>
                      <a:endParaRPr lang="en-GB" sz="2000" b="1" dirty="0">
                        <a:latin typeface="Century Gothic" panose="020B0502020202020204" pitchFamily="34" charset="0"/>
                      </a:endParaRPr>
                    </a:p>
                  </a:txBody>
                  <a:tcPr marL="152449" marR="152449" marT="76224" marB="76224">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2557918777"/>
                  </a:ext>
                </a:extLst>
              </a:tr>
              <a:tr h="618265">
                <a:tc>
                  <a:txBody>
                    <a:bodyPr/>
                    <a:lstStyle/>
                    <a:p>
                      <a:endParaRPr lang="en-GB" sz="2000" b="1" dirty="0">
                        <a:latin typeface="Century Gothic" panose="020B0502020202020204" pitchFamily="34" charset="0"/>
                      </a:endParaRPr>
                    </a:p>
                  </a:txBody>
                  <a:tcPr marL="152449" marR="152449" marT="76224" marB="762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152449" marR="152449" marT="76224" marB="76224" anchor="ctr">
                    <a:lnL w="12700" cmpd="sng">
                      <a:noFill/>
                    </a:lnL>
                    <a:lnR w="12700" cap="flat" cmpd="sng" algn="ctr">
                      <a:noFill/>
                      <a:prstDash val="solid"/>
                      <a:round/>
                      <a:headEnd type="none" w="med" len="med"/>
                      <a:tailEnd type="none" w="med" len="med"/>
                    </a:lnR>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mpd="sng">
                      <a:noFill/>
                    </a:lnR>
                  </a:tcPr>
                </a:tc>
                <a:tc>
                  <a:txBody>
                    <a:bodyPr/>
                    <a:lstStyle/>
                    <a:p>
                      <a:endParaRPr lang="en-GB" sz="2000" b="1" dirty="0">
                        <a:latin typeface="Century Gothic" panose="020B0502020202020204" pitchFamily="34" charset="0"/>
                      </a:endParaRPr>
                    </a:p>
                  </a:txBody>
                  <a:tcPr marL="152449" marR="152449" marT="76224" marB="7622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7005438"/>
                  </a:ext>
                </a:extLst>
              </a:tr>
              <a:tr h="618265">
                <a:tc>
                  <a:txBody>
                    <a:bodyPr/>
                    <a:lstStyle/>
                    <a:p>
                      <a:endParaRPr lang="en-GB" sz="2000" b="1" dirty="0">
                        <a:latin typeface="Century Gothic" panose="020B0502020202020204" pitchFamily="34" charset="0"/>
                      </a:endParaRPr>
                    </a:p>
                  </a:txBody>
                  <a:tcPr marL="152449" marR="152449" marT="76224" marB="76224">
                    <a:lnL w="12700" cap="flat" cmpd="sng" algn="ctr">
                      <a:noFill/>
                      <a:prstDash val="solid"/>
                      <a:round/>
                      <a:headEnd type="none" w="med" len="med"/>
                      <a:tailEnd type="none" w="med" len="med"/>
                    </a:lnL>
                    <a:lnT w="12700" cmpd="sng">
                      <a:noFill/>
                    </a:lnT>
                    <a:lnB w="12700" cmpd="sng">
                      <a:noFill/>
                    </a:lnB>
                  </a:tcPr>
                </a:tc>
                <a:tc>
                  <a:txBody>
                    <a:bodyPr/>
                    <a:lstStyle/>
                    <a:p>
                      <a:pPr algn="ctr"/>
                      <a:r>
                        <a:rPr lang="en-GB" sz="2000" b="1" dirty="0">
                          <a:latin typeface="Century Gothic" panose="020B0502020202020204" pitchFamily="34" charset="0"/>
                        </a:rPr>
                        <a:t>58</a:t>
                      </a:r>
                    </a:p>
                  </a:txBody>
                  <a:tcPr marL="152449" marR="152449" marT="76224" marB="76224" anchor="ctr">
                    <a:solidFill>
                      <a:schemeClr val="accent5">
                        <a:lumMod val="20000"/>
                        <a:lumOff val="80000"/>
                      </a:schemeClr>
                    </a:solidFill>
                  </a:tcPr>
                </a:tc>
                <a:tc>
                  <a:txBody>
                    <a:bodyPr/>
                    <a:lstStyle/>
                    <a:p>
                      <a:pPr algn="ctr"/>
                      <a:endParaRPr lang="en-GB" sz="2000" b="1">
                        <a:latin typeface="Century Gothic" panose="020B0502020202020204" pitchFamily="34" charset="0"/>
                      </a:endParaRPr>
                    </a:p>
                  </a:txBody>
                  <a:tcPr marL="152449" marR="152449" marT="76224" marB="7622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9</a:t>
                      </a:r>
                    </a:p>
                  </a:txBody>
                  <a:tcPr marL="152449" marR="152449" marT="76224" marB="76224" anchor="ctr">
                    <a:solidFill>
                      <a:schemeClr val="accent5">
                        <a:lumMod val="20000"/>
                        <a:lumOff val="80000"/>
                      </a:schemeClr>
                    </a:solidFill>
                  </a:tcPr>
                </a:tc>
                <a:tc>
                  <a:txBody>
                    <a:bodyPr/>
                    <a:lstStyle/>
                    <a:p>
                      <a:endParaRPr lang="en-GB" sz="2000" b="1" dirty="0">
                        <a:latin typeface="Century Gothic" panose="020B0502020202020204" pitchFamily="34" charset="0"/>
                      </a:endParaRPr>
                    </a:p>
                  </a:txBody>
                  <a:tcPr marL="152449" marR="152449" marT="76224" marB="76224">
                    <a:lnR w="12700" cap="flat" cmpd="sng" algn="ctr">
                      <a:no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val="2066989116"/>
                  </a:ext>
                </a:extLst>
              </a:tr>
              <a:tr h="618265">
                <a:tc>
                  <a:txBody>
                    <a:bodyPr/>
                    <a:lstStyle/>
                    <a:p>
                      <a:endParaRPr lang="en-GB" sz="2000" b="1" dirty="0">
                        <a:latin typeface="Century Gothic" panose="020B0502020202020204" pitchFamily="34" charset="0"/>
                      </a:endParaRPr>
                    </a:p>
                  </a:txBody>
                  <a:tcPr marL="152449" marR="152449" marT="76224" marB="7622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152449" marR="152449" marT="76224" marB="76224" anchor="ctr">
                    <a:lnL w="12700" cmpd="sng">
                      <a:noFill/>
                    </a:lnL>
                    <a:lnR w="12700" cap="flat" cmpd="sng" algn="ctr">
                      <a:noFill/>
                      <a:prstDash val="solid"/>
                      <a:round/>
                      <a:headEnd type="none" w="med" len="med"/>
                      <a:tailEnd type="none" w="med" len="med"/>
                    </a:lnR>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R w="12700" cmpd="sng">
                      <a:noFill/>
                    </a:lnR>
                  </a:tcPr>
                </a:tc>
                <a:tc>
                  <a:txBody>
                    <a:bodyPr/>
                    <a:lstStyle/>
                    <a:p>
                      <a:endParaRPr lang="en-GB" sz="2000" b="1" dirty="0">
                        <a:latin typeface="Century Gothic" panose="020B0502020202020204" pitchFamily="34" charset="0"/>
                      </a:endParaRPr>
                    </a:p>
                  </a:txBody>
                  <a:tcPr marL="152449" marR="152449" marT="76224" marB="7622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5220044"/>
                  </a:ext>
                </a:extLst>
              </a:tr>
              <a:tr h="618265">
                <a:tc>
                  <a:txBody>
                    <a:bodyPr/>
                    <a:lstStyle/>
                    <a:p>
                      <a:endParaRPr lang="en-GB" sz="2000" b="1" dirty="0">
                        <a:latin typeface="Century Gothic" panose="020B0502020202020204" pitchFamily="34" charset="0"/>
                      </a:endParaRPr>
                    </a:p>
                  </a:txBody>
                  <a:tcPr marL="152449" marR="152449" marT="76224" marB="76224">
                    <a:lnL w="12700" cap="flat" cmpd="sng" algn="ctr">
                      <a:noFill/>
                      <a:prstDash val="solid"/>
                      <a:round/>
                      <a:headEnd type="none" w="med" len="med"/>
                      <a:tailEnd type="none" w="med" len="med"/>
                    </a:lnL>
                    <a:lnT w="12700" cmpd="sng">
                      <a:noFill/>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13</a:t>
                      </a:r>
                    </a:p>
                  </a:txBody>
                  <a:tcPr marL="152449" marR="152449" marT="76224" marB="76224" anchor="ctr">
                    <a:solidFill>
                      <a:schemeClr val="accent5">
                        <a:lumMod val="20000"/>
                        <a:lumOff val="80000"/>
                      </a:schemeClr>
                    </a:solidFill>
                  </a:tcPr>
                </a:tc>
                <a:tc>
                  <a:txBody>
                    <a:bodyPr/>
                    <a:lstStyle/>
                    <a:p>
                      <a:pPr algn="ctr"/>
                      <a:endParaRPr lang="en-GB" sz="2000" b="1" dirty="0">
                        <a:latin typeface="Century Gothic" panose="020B0502020202020204" pitchFamily="34" charset="0"/>
                      </a:endParaRPr>
                    </a:p>
                  </a:txBody>
                  <a:tcPr marL="152449" marR="152449" marT="76224" marB="7622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000" b="1" dirty="0">
                        <a:latin typeface="Century Gothic" panose="020B0502020202020204" pitchFamily="34" charset="0"/>
                      </a:endParaRPr>
                    </a:p>
                  </a:txBody>
                  <a:tcPr marL="152449" marR="152449" marT="76224" marB="7622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dirty="0">
                          <a:latin typeface="Century Gothic" panose="020B0502020202020204" pitchFamily="34" charset="0"/>
                        </a:rPr>
                        <a:t>21</a:t>
                      </a:r>
                    </a:p>
                  </a:txBody>
                  <a:tcPr marL="152449" marR="152449" marT="76224" marB="76224" anchor="ctr">
                    <a:solidFill>
                      <a:schemeClr val="accent5">
                        <a:lumMod val="20000"/>
                        <a:lumOff val="80000"/>
                      </a:schemeClr>
                    </a:solidFill>
                  </a:tcPr>
                </a:tc>
                <a:tc>
                  <a:txBody>
                    <a:bodyPr/>
                    <a:lstStyle/>
                    <a:p>
                      <a:endParaRPr lang="en-GB" sz="2000" b="1" dirty="0">
                        <a:latin typeface="Century Gothic" panose="020B0502020202020204" pitchFamily="34" charset="0"/>
                      </a:endParaRPr>
                    </a:p>
                  </a:txBody>
                  <a:tcPr marL="152449" marR="152449" marT="76224" marB="76224">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2609378481"/>
                  </a:ext>
                </a:extLst>
              </a:tr>
            </a:tbl>
          </a:graphicData>
        </a:graphic>
      </p:graphicFrame>
      <p:grpSp>
        <p:nvGrpSpPr>
          <p:cNvPr id="9" name="Group 8">
            <a:extLst>
              <a:ext uri="{FF2B5EF4-FFF2-40B4-BE49-F238E27FC236}">
                <a16:creationId xmlns:a16="http://schemas.microsoft.com/office/drawing/2014/main" id="{8843EF91-2E1B-4C54-8F83-E143C4A31D5F}"/>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3F179800-6F4C-489C-8125-DE1F27FA0D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69517E31-E834-4B2B-8C92-A2FC51A162F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73497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FCF0B8E1-6CF8-4103-833D-54507D6CC154}"/>
              </a:ext>
            </a:extLst>
          </p:cNvPr>
          <p:cNvGrpSpPr/>
          <p:nvPr/>
        </p:nvGrpSpPr>
        <p:grpSpPr>
          <a:xfrm>
            <a:off x="27814" y="6454317"/>
            <a:ext cx="1231337" cy="403587"/>
            <a:chOff x="27814" y="6454317"/>
            <a:chExt cx="1231337" cy="403587"/>
          </a:xfrm>
        </p:grpSpPr>
        <p:pic>
          <p:nvPicPr>
            <p:cNvPr id="26" name="Picture 25" descr="A close up of a sign&#10;&#10;Description generated with high confidence">
              <a:extLst>
                <a:ext uri="{FF2B5EF4-FFF2-40B4-BE49-F238E27FC236}">
                  <a16:creationId xmlns:a16="http://schemas.microsoft.com/office/drawing/2014/main" id="{CD403D30-F3A8-4C24-AF33-835ED34204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7" name="TextBox 8">
              <a:extLst>
                <a:ext uri="{FF2B5EF4-FFF2-40B4-BE49-F238E27FC236}">
                  <a16:creationId xmlns:a16="http://schemas.microsoft.com/office/drawing/2014/main" id="{7DAAB40B-7FA0-4FBF-A327-B97438622B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8" name="Picture 17">
            <a:extLst>
              <a:ext uri="{FF2B5EF4-FFF2-40B4-BE49-F238E27FC236}">
                <a16:creationId xmlns:a16="http://schemas.microsoft.com/office/drawing/2014/main" id="{C397D95B-41C4-4D14-B64E-E3D501FC8C3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8" name="Rectangle 27">
            <a:extLst>
              <a:ext uri="{FF2B5EF4-FFF2-40B4-BE49-F238E27FC236}">
                <a16:creationId xmlns:a16="http://schemas.microsoft.com/office/drawing/2014/main" id="{26041C1E-F6D8-4D23-8522-9B1F54EA1A7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correct mean of these children’s house points.</a:t>
            </a:r>
            <a:endParaRPr lang="en-GB"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29" name="Table 28">
            <a:extLst>
              <a:ext uri="{FF2B5EF4-FFF2-40B4-BE49-F238E27FC236}">
                <a16:creationId xmlns:a16="http://schemas.microsoft.com/office/drawing/2014/main" id="{BD512597-FA1E-4002-B9B9-DE68CA445D76}"/>
              </a:ext>
            </a:extLst>
          </p:cNvPr>
          <p:cNvGraphicFramePr>
            <a:graphicFrameLocks noGrp="1"/>
          </p:cNvGraphicFramePr>
          <p:nvPr>
            <p:extLst/>
          </p:nvPr>
        </p:nvGraphicFramePr>
        <p:xfrm>
          <a:off x="457136" y="3388898"/>
          <a:ext cx="8100000" cy="37084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3328924889"/>
                    </a:ext>
                  </a:extLst>
                </a:gridCol>
                <a:gridCol w="1620000">
                  <a:extLst>
                    <a:ext uri="{9D8B030D-6E8A-4147-A177-3AD203B41FA5}">
                      <a16:colId xmlns:a16="http://schemas.microsoft.com/office/drawing/2014/main" val="406380898"/>
                    </a:ext>
                  </a:extLst>
                </a:gridCol>
                <a:gridCol w="1620000">
                  <a:extLst>
                    <a:ext uri="{9D8B030D-6E8A-4147-A177-3AD203B41FA5}">
                      <a16:colId xmlns:a16="http://schemas.microsoft.com/office/drawing/2014/main" val="783981520"/>
                    </a:ext>
                  </a:extLst>
                </a:gridCol>
                <a:gridCol w="1620000">
                  <a:extLst>
                    <a:ext uri="{9D8B030D-6E8A-4147-A177-3AD203B41FA5}">
                      <a16:colId xmlns:a16="http://schemas.microsoft.com/office/drawing/2014/main" val="90104871"/>
                    </a:ext>
                  </a:extLst>
                </a:gridCol>
                <a:gridCol w="1620000">
                  <a:extLst>
                    <a:ext uri="{9D8B030D-6E8A-4147-A177-3AD203B41FA5}">
                      <a16:colId xmlns:a16="http://schemas.microsoft.com/office/drawing/2014/main" val="395661625"/>
                    </a:ext>
                  </a:extLst>
                </a:gridCol>
              </a:tblGrid>
              <a:tr h="370840">
                <a:tc>
                  <a:txBody>
                    <a:bodyPr/>
                    <a:lstStyle/>
                    <a:p>
                      <a:pPr algn="ctr"/>
                      <a:r>
                        <a:rPr lang="en-GB" sz="2000" b="1" i="0" dirty="0">
                          <a:solidFill>
                            <a:schemeClr val="tx1"/>
                          </a:solidFill>
                          <a:latin typeface="Century Gothic" panose="020B0502020202020204" pitchFamily="34" charset="0"/>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21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13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3944850"/>
                  </a:ext>
                </a:extLst>
              </a:tr>
            </a:tbl>
          </a:graphicData>
        </a:graphic>
      </p:graphicFrame>
      <p:sp>
        <p:nvSpPr>
          <p:cNvPr id="30" name="Rounded Rectangle 10">
            <a:extLst>
              <a:ext uri="{FF2B5EF4-FFF2-40B4-BE49-F238E27FC236}">
                <a16:creationId xmlns:a16="http://schemas.microsoft.com/office/drawing/2014/main" id="{061301E2-F3B3-4549-B073-F35B52338324}"/>
              </a:ext>
            </a:extLst>
          </p:cNvPr>
          <p:cNvSpPr/>
          <p:nvPr/>
        </p:nvSpPr>
        <p:spPr>
          <a:xfrm>
            <a:off x="1784315" y="4263988"/>
            <a:ext cx="1193230" cy="68230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16</a:t>
            </a:r>
          </a:p>
        </p:txBody>
      </p:sp>
      <p:sp>
        <p:nvSpPr>
          <p:cNvPr id="31" name="Rounded Rectangle 70">
            <a:extLst>
              <a:ext uri="{FF2B5EF4-FFF2-40B4-BE49-F238E27FC236}">
                <a16:creationId xmlns:a16="http://schemas.microsoft.com/office/drawing/2014/main" id="{D79B624B-6160-4989-85B4-C2837247BB62}"/>
              </a:ext>
            </a:extLst>
          </p:cNvPr>
          <p:cNvSpPr/>
          <p:nvPr/>
        </p:nvSpPr>
        <p:spPr>
          <a:xfrm>
            <a:off x="3928296" y="4263988"/>
            <a:ext cx="1193230" cy="68230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17</a:t>
            </a:r>
          </a:p>
        </p:txBody>
      </p:sp>
      <p:sp>
        <p:nvSpPr>
          <p:cNvPr id="32" name="Rounded Rectangle 72">
            <a:extLst>
              <a:ext uri="{FF2B5EF4-FFF2-40B4-BE49-F238E27FC236}">
                <a16:creationId xmlns:a16="http://schemas.microsoft.com/office/drawing/2014/main" id="{5E1F3869-7DE0-4C8E-AABA-5679C8BB0FBE}"/>
              </a:ext>
            </a:extLst>
          </p:cNvPr>
          <p:cNvSpPr/>
          <p:nvPr/>
        </p:nvSpPr>
        <p:spPr>
          <a:xfrm>
            <a:off x="6072278" y="4263988"/>
            <a:ext cx="1193230" cy="68230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18</a:t>
            </a:r>
          </a:p>
        </p:txBody>
      </p:sp>
    </p:spTree>
    <p:extLst>
      <p:ext uri="{BB962C8B-B14F-4D97-AF65-F5344CB8AC3E}">
        <p14:creationId xmlns:p14="http://schemas.microsoft.com/office/powerpoint/2010/main" val="353562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1" name="Group 20">
            <a:extLst>
              <a:ext uri="{FF2B5EF4-FFF2-40B4-BE49-F238E27FC236}">
                <a16:creationId xmlns:a16="http://schemas.microsoft.com/office/drawing/2014/main" id="{FCF0B8E1-6CF8-4103-833D-54507D6CC154}"/>
              </a:ext>
            </a:extLst>
          </p:cNvPr>
          <p:cNvGrpSpPr/>
          <p:nvPr/>
        </p:nvGrpSpPr>
        <p:grpSpPr>
          <a:xfrm>
            <a:off x="27814" y="6454317"/>
            <a:ext cx="1231337" cy="403587"/>
            <a:chOff x="27814" y="6454317"/>
            <a:chExt cx="1231337" cy="403587"/>
          </a:xfrm>
        </p:grpSpPr>
        <p:pic>
          <p:nvPicPr>
            <p:cNvPr id="26" name="Picture 25" descr="A close up of a sign&#10;&#10;Description generated with high confidence">
              <a:extLst>
                <a:ext uri="{FF2B5EF4-FFF2-40B4-BE49-F238E27FC236}">
                  <a16:creationId xmlns:a16="http://schemas.microsoft.com/office/drawing/2014/main" id="{CD403D30-F3A8-4C24-AF33-835ED34204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7" name="TextBox 8">
              <a:extLst>
                <a:ext uri="{FF2B5EF4-FFF2-40B4-BE49-F238E27FC236}">
                  <a16:creationId xmlns:a16="http://schemas.microsoft.com/office/drawing/2014/main" id="{7DAAB40B-7FA0-4FBF-A327-B97438622B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8" name="Picture 17">
            <a:extLst>
              <a:ext uri="{FF2B5EF4-FFF2-40B4-BE49-F238E27FC236}">
                <a16:creationId xmlns:a16="http://schemas.microsoft.com/office/drawing/2014/main" id="{C397D95B-41C4-4D14-B64E-E3D501FC8C3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8" name="Rectangle 27">
            <a:extLst>
              <a:ext uri="{FF2B5EF4-FFF2-40B4-BE49-F238E27FC236}">
                <a16:creationId xmlns:a16="http://schemas.microsoft.com/office/drawing/2014/main" id="{26041C1E-F6D8-4D23-8522-9B1F54EA1A7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correct mean of these children’s house points.</a:t>
            </a:r>
            <a:endParaRPr lang="en-GB"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29" name="Table 28">
            <a:extLst>
              <a:ext uri="{FF2B5EF4-FFF2-40B4-BE49-F238E27FC236}">
                <a16:creationId xmlns:a16="http://schemas.microsoft.com/office/drawing/2014/main" id="{BD512597-FA1E-4002-B9B9-DE68CA445D76}"/>
              </a:ext>
            </a:extLst>
          </p:cNvPr>
          <p:cNvGraphicFramePr>
            <a:graphicFrameLocks noGrp="1"/>
          </p:cNvGraphicFramePr>
          <p:nvPr>
            <p:extLst/>
          </p:nvPr>
        </p:nvGraphicFramePr>
        <p:xfrm>
          <a:off x="457136" y="3388898"/>
          <a:ext cx="8100000" cy="37084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3328924889"/>
                    </a:ext>
                  </a:extLst>
                </a:gridCol>
                <a:gridCol w="1620000">
                  <a:extLst>
                    <a:ext uri="{9D8B030D-6E8A-4147-A177-3AD203B41FA5}">
                      <a16:colId xmlns:a16="http://schemas.microsoft.com/office/drawing/2014/main" val="406380898"/>
                    </a:ext>
                  </a:extLst>
                </a:gridCol>
                <a:gridCol w="1620000">
                  <a:extLst>
                    <a:ext uri="{9D8B030D-6E8A-4147-A177-3AD203B41FA5}">
                      <a16:colId xmlns:a16="http://schemas.microsoft.com/office/drawing/2014/main" val="783981520"/>
                    </a:ext>
                  </a:extLst>
                </a:gridCol>
                <a:gridCol w="1620000">
                  <a:extLst>
                    <a:ext uri="{9D8B030D-6E8A-4147-A177-3AD203B41FA5}">
                      <a16:colId xmlns:a16="http://schemas.microsoft.com/office/drawing/2014/main" val="90104871"/>
                    </a:ext>
                  </a:extLst>
                </a:gridCol>
                <a:gridCol w="1620000">
                  <a:extLst>
                    <a:ext uri="{9D8B030D-6E8A-4147-A177-3AD203B41FA5}">
                      <a16:colId xmlns:a16="http://schemas.microsoft.com/office/drawing/2014/main" val="395661625"/>
                    </a:ext>
                  </a:extLst>
                </a:gridCol>
              </a:tblGrid>
              <a:tr h="370840">
                <a:tc>
                  <a:txBody>
                    <a:bodyPr/>
                    <a:lstStyle/>
                    <a:p>
                      <a:pPr algn="ctr"/>
                      <a:r>
                        <a:rPr lang="en-GB" sz="2000" b="1" i="0" dirty="0">
                          <a:solidFill>
                            <a:schemeClr val="tx1"/>
                          </a:solidFill>
                          <a:latin typeface="Century Gothic" panose="020B0502020202020204" pitchFamily="34" charset="0"/>
                        </a:rPr>
                        <a:t>17</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19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21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13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3944850"/>
                  </a:ext>
                </a:extLst>
              </a:tr>
            </a:tbl>
          </a:graphicData>
        </a:graphic>
      </p:graphicFrame>
      <p:sp>
        <p:nvSpPr>
          <p:cNvPr id="12" name="Rounded Rectangle 10">
            <a:extLst>
              <a:ext uri="{FF2B5EF4-FFF2-40B4-BE49-F238E27FC236}">
                <a16:creationId xmlns:a16="http://schemas.microsoft.com/office/drawing/2014/main" id="{B68B3DDC-B615-46E3-97AA-DAB6D025EDD6}"/>
              </a:ext>
            </a:extLst>
          </p:cNvPr>
          <p:cNvSpPr/>
          <p:nvPr/>
        </p:nvSpPr>
        <p:spPr>
          <a:xfrm>
            <a:off x="1784315" y="4263988"/>
            <a:ext cx="1193230" cy="68230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16</a:t>
            </a:r>
          </a:p>
        </p:txBody>
      </p:sp>
      <p:sp>
        <p:nvSpPr>
          <p:cNvPr id="13" name="Rounded Rectangle 70">
            <a:extLst>
              <a:ext uri="{FF2B5EF4-FFF2-40B4-BE49-F238E27FC236}">
                <a16:creationId xmlns:a16="http://schemas.microsoft.com/office/drawing/2014/main" id="{A72A7503-6913-4A63-9690-60ED2D4F94F7}"/>
              </a:ext>
            </a:extLst>
          </p:cNvPr>
          <p:cNvSpPr/>
          <p:nvPr/>
        </p:nvSpPr>
        <p:spPr>
          <a:xfrm>
            <a:off x="3928296" y="4263988"/>
            <a:ext cx="1193230" cy="68230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17</a:t>
            </a:r>
          </a:p>
        </p:txBody>
      </p:sp>
      <p:sp>
        <p:nvSpPr>
          <p:cNvPr id="14" name="Rounded Rectangle 72">
            <a:extLst>
              <a:ext uri="{FF2B5EF4-FFF2-40B4-BE49-F238E27FC236}">
                <a16:creationId xmlns:a16="http://schemas.microsoft.com/office/drawing/2014/main" id="{F378E77B-E2B5-4301-A76F-207A1E55DF68}"/>
              </a:ext>
            </a:extLst>
          </p:cNvPr>
          <p:cNvSpPr/>
          <p:nvPr/>
        </p:nvSpPr>
        <p:spPr>
          <a:xfrm>
            <a:off x="6072278" y="4263988"/>
            <a:ext cx="1193230" cy="68230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50000"/>
                  </a:schemeClr>
                </a:solidFill>
                <a:latin typeface="Century Gothic" panose="020B0502020202020204" pitchFamily="34" charset="0"/>
              </a:rPr>
              <a:t>18</a:t>
            </a:r>
          </a:p>
        </p:txBody>
      </p:sp>
    </p:spTree>
    <p:extLst>
      <p:ext uri="{BB962C8B-B14F-4D97-AF65-F5344CB8AC3E}">
        <p14:creationId xmlns:p14="http://schemas.microsoft.com/office/powerpoint/2010/main" val="36223541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E6336C-313A-42A3-8C35-E3E0B80D6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86144f90-c7b6-48d0-aae5-f5e9e48cc3df"/>
    <ds:schemaRef ds:uri="http://schemas.microsoft.com/office/2006/documentManagement/types"/>
    <ds:schemaRef ds:uri="http://schemas.microsoft.com/office/2006/metadata/properties"/>
    <ds:schemaRef ds:uri="0f0ae0ff-29c4-4766-b250-c1a9bee8d430"/>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2648</TotalTime>
  <Words>1076</Words>
  <Application>Microsoft Office PowerPoint</Application>
  <PresentationFormat>On-screen Show (4:3)</PresentationFormat>
  <Paragraphs>466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L. K. Goodchild</cp:lastModifiedBy>
  <cp:revision>176</cp:revision>
  <dcterms:created xsi:type="dcterms:W3CDTF">2018-03-17T10:08:43Z</dcterms:created>
  <dcterms:modified xsi:type="dcterms:W3CDTF">2020-06-05T12:45:36Z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